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vkat Hasanova" initials="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4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0DE1F-234D-4023-B45B-59719020737E}" type="doc">
      <dgm:prSet loTypeId="urn:microsoft.com/office/officeart/2005/8/layout/hierarchy1" loCatId="hierarchy" qsTypeId="urn:microsoft.com/office/officeart/2005/8/quickstyle/3d2" qsCatId="3D" csTypeId="urn:microsoft.com/office/officeart/2005/8/colors/accent1_5" csCatId="accent1" phldr="1"/>
      <dgm:spPr/>
      <dgm:t>
        <a:bodyPr/>
        <a:lstStyle/>
        <a:p>
          <a:endParaRPr lang="ru-RU"/>
        </a:p>
      </dgm:t>
    </dgm:pt>
    <dgm:pt modelId="{A6CFE60D-9937-4E41-AAE9-132F78255DD0}">
      <dgm:prSet phldrT="[Text]" custT="1"/>
      <dgm:spPr/>
      <dgm:t>
        <a:bodyPr/>
        <a:lstStyle/>
        <a:p>
          <a:r>
            <a:rPr lang="en-US" sz="1800" dirty="0" smtClean="0">
              <a:latin typeface="Lucida Sans Unicode" panose="020B0602030504020204" pitchFamily="34" charset="0"/>
              <a:cs typeface="Lucida Sans Unicode" panose="020B0602030504020204" pitchFamily="34" charset="0"/>
            </a:rPr>
            <a:t>PR report</a:t>
          </a:r>
          <a:endParaRPr lang="ru-RU" sz="1800" dirty="0">
            <a:latin typeface="Lucida Sans Unicode" panose="020B0602030504020204" pitchFamily="34" charset="0"/>
            <a:cs typeface="Lucida Sans Unicode" panose="020B0602030504020204" pitchFamily="34" charset="0"/>
          </a:endParaRPr>
        </a:p>
      </dgm:t>
    </dgm:pt>
    <dgm:pt modelId="{A0820DDB-A4F4-4343-AB9B-71FDEA8CABB7}" type="parTrans" cxnId="{56D05055-1928-46E3-B32C-0167415CF96B}">
      <dgm:prSet/>
      <dgm:spPr/>
      <dgm:t>
        <a:bodyPr/>
        <a:lstStyle/>
        <a:p>
          <a:endParaRPr lang="ru-RU"/>
        </a:p>
      </dgm:t>
    </dgm:pt>
    <dgm:pt modelId="{13741D46-8878-4E1D-944D-050E4DEEF34B}" type="sibTrans" cxnId="{56D05055-1928-46E3-B32C-0167415CF96B}">
      <dgm:prSet/>
      <dgm:spPr/>
      <dgm:t>
        <a:bodyPr/>
        <a:lstStyle/>
        <a:p>
          <a:endParaRPr lang="ru-RU"/>
        </a:p>
      </dgm:t>
    </dgm:pt>
    <dgm:pt modelId="{88A35E58-8AED-4C11-8CD1-BBDEC802D1BA}">
      <dgm:prSet phldrT="[Text]" custT="1"/>
      <dgm:spPr/>
      <dgm:t>
        <a:bodyPr/>
        <a:lstStyle/>
        <a:p>
          <a:r>
            <a:rPr lang="en-US" sz="1400" dirty="0" smtClean="0">
              <a:latin typeface="Lucida Sans Unicode" panose="020B0602030504020204" pitchFamily="34" charset="0"/>
              <a:cs typeface="Lucida Sans Unicode" panose="020B0602030504020204" pitchFamily="34" charset="0"/>
            </a:rPr>
            <a:t>Press Conference</a:t>
          </a:r>
          <a:endParaRPr lang="ru-RU" sz="1400" dirty="0">
            <a:latin typeface="Lucida Sans Unicode" panose="020B0602030504020204" pitchFamily="34" charset="0"/>
            <a:cs typeface="Lucida Sans Unicode" panose="020B0602030504020204" pitchFamily="34" charset="0"/>
          </a:endParaRPr>
        </a:p>
      </dgm:t>
    </dgm:pt>
    <dgm:pt modelId="{78741791-362E-4B9B-9953-7B51BEBC4E33}" type="parTrans" cxnId="{9132AAF8-4F76-4FE6-9C73-B6858AC48043}">
      <dgm:prSet/>
      <dgm:spPr/>
      <dgm:t>
        <a:bodyPr/>
        <a:lstStyle/>
        <a:p>
          <a:endParaRPr lang="ru-RU"/>
        </a:p>
      </dgm:t>
    </dgm:pt>
    <dgm:pt modelId="{B25A8AED-040E-45C0-8798-727E17817837}" type="sibTrans" cxnId="{9132AAF8-4F76-4FE6-9C73-B6858AC48043}">
      <dgm:prSet/>
      <dgm:spPr/>
      <dgm:t>
        <a:bodyPr/>
        <a:lstStyle/>
        <a:p>
          <a:endParaRPr lang="ru-RU"/>
        </a:p>
      </dgm:t>
    </dgm:pt>
    <dgm:pt modelId="{5596B0F7-1EBB-4F77-B3BB-748F4867D894}">
      <dgm:prSet phldrT="[Text]" custT="1"/>
      <dgm:spPr/>
      <dgm:t>
        <a:bodyPr/>
        <a:lstStyle/>
        <a:p>
          <a:r>
            <a:rPr lang="en-US" sz="1400" dirty="0" smtClean="0">
              <a:latin typeface="Lucida Sans Unicode" panose="020B0602030504020204" pitchFamily="34" charset="0"/>
              <a:cs typeface="Lucida Sans Unicode" panose="020B0602030504020204" pitchFamily="34" charset="0"/>
            </a:rPr>
            <a:t>Media Monitoring</a:t>
          </a:r>
          <a:endParaRPr lang="ru-RU" sz="1400" dirty="0">
            <a:latin typeface="Lucida Sans Unicode" panose="020B0602030504020204" pitchFamily="34" charset="0"/>
            <a:cs typeface="Lucida Sans Unicode" panose="020B0602030504020204" pitchFamily="34" charset="0"/>
          </a:endParaRPr>
        </a:p>
      </dgm:t>
    </dgm:pt>
    <dgm:pt modelId="{998116E9-99AF-4C1C-B850-DD3A1DCE6E13}" type="parTrans" cxnId="{9D1B9575-0538-4B09-84F8-5E4A4AF3006E}">
      <dgm:prSet/>
      <dgm:spPr/>
      <dgm:t>
        <a:bodyPr/>
        <a:lstStyle/>
        <a:p>
          <a:endParaRPr lang="ru-RU"/>
        </a:p>
      </dgm:t>
    </dgm:pt>
    <dgm:pt modelId="{12B42A31-B1D6-452A-8352-5C44081DD77F}" type="sibTrans" cxnId="{9D1B9575-0538-4B09-84F8-5E4A4AF3006E}">
      <dgm:prSet/>
      <dgm:spPr/>
      <dgm:t>
        <a:bodyPr/>
        <a:lstStyle/>
        <a:p>
          <a:endParaRPr lang="ru-RU"/>
        </a:p>
      </dgm:t>
    </dgm:pt>
    <dgm:pt modelId="{CB7BB53A-82F2-49BA-A3DF-39BB3DF99279}">
      <dgm:prSet phldrT="[Text]" custT="1"/>
      <dgm:spPr/>
      <dgm:t>
        <a:bodyPr/>
        <a:lstStyle/>
        <a:p>
          <a:r>
            <a:rPr lang="en-US" sz="1400" dirty="0" smtClean="0">
              <a:latin typeface="Lucida Sans Unicode" panose="020B0602030504020204" pitchFamily="34" charset="0"/>
              <a:cs typeface="Lucida Sans Unicode" panose="020B0602030504020204" pitchFamily="34" charset="0"/>
            </a:rPr>
            <a:t>Newspapers </a:t>
          </a:r>
          <a:endParaRPr lang="ru-RU" sz="1400" dirty="0">
            <a:latin typeface="Lucida Sans Unicode" panose="020B0602030504020204" pitchFamily="34" charset="0"/>
            <a:cs typeface="Lucida Sans Unicode" panose="020B0602030504020204" pitchFamily="34" charset="0"/>
          </a:endParaRPr>
        </a:p>
      </dgm:t>
    </dgm:pt>
    <dgm:pt modelId="{658B7174-746F-4B0D-84AD-60CFE4E54361}" type="parTrans" cxnId="{71C52D1D-BFA3-4F82-881B-C85A801F0C86}">
      <dgm:prSet/>
      <dgm:spPr/>
      <dgm:t>
        <a:bodyPr/>
        <a:lstStyle/>
        <a:p>
          <a:endParaRPr lang="ru-RU"/>
        </a:p>
      </dgm:t>
    </dgm:pt>
    <dgm:pt modelId="{65FF9E22-D9D4-4170-865E-04F38E13DE56}" type="sibTrans" cxnId="{71C52D1D-BFA3-4F82-881B-C85A801F0C86}">
      <dgm:prSet/>
      <dgm:spPr/>
      <dgm:t>
        <a:bodyPr/>
        <a:lstStyle/>
        <a:p>
          <a:endParaRPr lang="ru-RU"/>
        </a:p>
      </dgm:t>
    </dgm:pt>
    <dgm:pt modelId="{41B49EB4-ADF4-4AFD-B376-6EFD329635D6}">
      <dgm:prSet custT="1"/>
      <dgm:spPr/>
      <dgm:t>
        <a:bodyPr/>
        <a:lstStyle/>
        <a:p>
          <a:r>
            <a:rPr lang="en-US" sz="1400" dirty="0" smtClean="0">
              <a:latin typeface="Lucida Sans Unicode" panose="020B0602030504020204" pitchFamily="34" charset="0"/>
              <a:cs typeface="Lucida Sans Unicode" panose="020B0602030504020204" pitchFamily="34" charset="0"/>
            </a:rPr>
            <a:t>Opening Ceremony</a:t>
          </a:r>
          <a:endParaRPr lang="ru-RU" sz="1400" dirty="0">
            <a:latin typeface="Lucida Sans Unicode" panose="020B0602030504020204" pitchFamily="34" charset="0"/>
            <a:cs typeface="Lucida Sans Unicode" panose="020B0602030504020204" pitchFamily="34" charset="0"/>
          </a:endParaRPr>
        </a:p>
      </dgm:t>
    </dgm:pt>
    <dgm:pt modelId="{88D53584-CE4F-4CA4-9700-21E9C6A0220F}" type="parTrans" cxnId="{EFCA21BF-C3CA-4CF6-91DF-142F8908716C}">
      <dgm:prSet/>
      <dgm:spPr/>
      <dgm:t>
        <a:bodyPr/>
        <a:lstStyle/>
        <a:p>
          <a:endParaRPr lang="ru-RU"/>
        </a:p>
      </dgm:t>
    </dgm:pt>
    <dgm:pt modelId="{30CA260B-E75A-4259-9B37-CE72CE31CC84}" type="sibTrans" cxnId="{EFCA21BF-C3CA-4CF6-91DF-142F8908716C}">
      <dgm:prSet/>
      <dgm:spPr/>
      <dgm:t>
        <a:bodyPr/>
        <a:lstStyle/>
        <a:p>
          <a:endParaRPr lang="ru-RU"/>
        </a:p>
      </dgm:t>
    </dgm:pt>
    <dgm:pt modelId="{7D82B423-FF5B-41C5-8E5B-614BD3A992C5}">
      <dgm:prSet custT="1"/>
      <dgm:spPr/>
      <dgm:t>
        <a:bodyPr/>
        <a:lstStyle/>
        <a:p>
          <a:r>
            <a:rPr lang="en-US" sz="1600" dirty="0" smtClean="0">
              <a:latin typeface="Lucida Sans Unicode" panose="020B0602030504020204" pitchFamily="34" charset="0"/>
              <a:cs typeface="Lucida Sans Unicode" panose="020B0602030504020204" pitchFamily="34" charset="0"/>
            </a:rPr>
            <a:t>Magazines</a:t>
          </a:r>
          <a:endParaRPr lang="ru-RU" sz="1600" dirty="0">
            <a:latin typeface="Lucida Sans Unicode" panose="020B0602030504020204" pitchFamily="34" charset="0"/>
            <a:cs typeface="Lucida Sans Unicode" panose="020B0602030504020204" pitchFamily="34" charset="0"/>
          </a:endParaRPr>
        </a:p>
      </dgm:t>
    </dgm:pt>
    <dgm:pt modelId="{D9DBD51F-FC5C-46B5-8B96-148FC74D6497}" type="parTrans" cxnId="{C5378450-9DA5-44C4-A0C6-1A5EE7E31519}">
      <dgm:prSet/>
      <dgm:spPr/>
      <dgm:t>
        <a:bodyPr/>
        <a:lstStyle/>
        <a:p>
          <a:endParaRPr lang="ru-RU"/>
        </a:p>
      </dgm:t>
    </dgm:pt>
    <dgm:pt modelId="{76E8F31B-97A6-4962-8AE9-A192E68AA08E}" type="sibTrans" cxnId="{C5378450-9DA5-44C4-A0C6-1A5EE7E31519}">
      <dgm:prSet/>
      <dgm:spPr/>
      <dgm:t>
        <a:bodyPr/>
        <a:lstStyle/>
        <a:p>
          <a:endParaRPr lang="ru-RU"/>
        </a:p>
      </dgm:t>
    </dgm:pt>
    <dgm:pt modelId="{234252FB-832C-4C3B-8DE7-73710EB7FF55}">
      <dgm:prSet custT="1"/>
      <dgm:spPr/>
      <dgm:t>
        <a:bodyPr/>
        <a:lstStyle/>
        <a:p>
          <a:r>
            <a:rPr lang="en-US" sz="1600" dirty="0" smtClean="0">
              <a:latin typeface="Lucida Sans Unicode" panose="020B0602030504020204" pitchFamily="34" charset="0"/>
              <a:cs typeface="Lucida Sans Unicode" panose="020B0602030504020204" pitchFamily="34" charset="0"/>
            </a:rPr>
            <a:t>TV</a:t>
          </a:r>
          <a:endParaRPr lang="ru-RU" sz="1600" dirty="0">
            <a:latin typeface="Lucida Sans Unicode" panose="020B0602030504020204" pitchFamily="34" charset="0"/>
            <a:cs typeface="Lucida Sans Unicode" panose="020B0602030504020204" pitchFamily="34" charset="0"/>
          </a:endParaRPr>
        </a:p>
      </dgm:t>
    </dgm:pt>
    <dgm:pt modelId="{E902B199-59D0-4485-8F22-9FD6281704A0}" type="parTrans" cxnId="{7A3B6B46-FC3F-4887-8C3B-EE779BB1E34F}">
      <dgm:prSet/>
      <dgm:spPr/>
      <dgm:t>
        <a:bodyPr/>
        <a:lstStyle/>
        <a:p>
          <a:endParaRPr lang="ru-RU"/>
        </a:p>
      </dgm:t>
    </dgm:pt>
    <dgm:pt modelId="{0DF106B5-BF52-4F67-8D36-8E20CD898E8B}" type="sibTrans" cxnId="{7A3B6B46-FC3F-4887-8C3B-EE779BB1E34F}">
      <dgm:prSet/>
      <dgm:spPr/>
      <dgm:t>
        <a:bodyPr/>
        <a:lstStyle/>
        <a:p>
          <a:endParaRPr lang="ru-RU"/>
        </a:p>
      </dgm:t>
    </dgm:pt>
    <dgm:pt modelId="{A6B36A93-BE55-47E9-889B-3836A4D20BB0}">
      <dgm:prSet custT="1"/>
      <dgm:spPr/>
      <dgm:t>
        <a:bodyPr/>
        <a:lstStyle/>
        <a:p>
          <a:r>
            <a:rPr lang="en-US" sz="1600" dirty="0" smtClean="0">
              <a:latin typeface="Lucida Sans Unicode" panose="020B0602030504020204" pitchFamily="34" charset="0"/>
              <a:cs typeface="Lucida Sans Unicode" panose="020B0602030504020204" pitchFamily="34" charset="0"/>
            </a:rPr>
            <a:t>Internet Portals</a:t>
          </a:r>
          <a:endParaRPr lang="ru-RU" sz="1600" dirty="0">
            <a:latin typeface="Lucida Sans Unicode" panose="020B0602030504020204" pitchFamily="34" charset="0"/>
            <a:cs typeface="Lucida Sans Unicode" panose="020B0602030504020204" pitchFamily="34" charset="0"/>
          </a:endParaRPr>
        </a:p>
      </dgm:t>
    </dgm:pt>
    <dgm:pt modelId="{15F6B8B0-8DAE-4F7B-8BFD-57970AA632BF}" type="parTrans" cxnId="{63493280-C9E1-4059-8AB7-E0554BD9D25E}">
      <dgm:prSet/>
      <dgm:spPr/>
      <dgm:t>
        <a:bodyPr/>
        <a:lstStyle/>
        <a:p>
          <a:endParaRPr lang="ru-RU"/>
        </a:p>
      </dgm:t>
    </dgm:pt>
    <dgm:pt modelId="{88D3F923-6259-42C8-9CE1-FABDC71726DE}" type="sibTrans" cxnId="{63493280-C9E1-4059-8AB7-E0554BD9D25E}">
      <dgm:prSet/>
      <dgm:spPr/>
      <dgm:t>
        <a:bodyPr/>
        <a:lstStyle/>
        <a:p>
          <a:endParaRPr lang="ru-RU"/>
        </a:p>
      </dgm:t>
    </dgm:pt>
    <dgm:pt modelId="{2DBB05EE-28C8-4E9D-9A1C-FFF00DF5E137}">
      <dgm:prSet custT="1"/>
      <dgm:spPr/>
      <dgm:t>
        <a:bodyPr/>
        <a:lstStyle/>
        <a:p>
          <a:r>
            <a:rPr lang="en-US" sz="1800" dirty="0" smtClean="0">
              <a:latin typeface="Lucida Sans Unicode" panose="020B0602030504020204" pitchFamily="34" charset="0"/>
              <a:cs typeface="Lucida Sans Unicode" panose="020B0602030504020204" pitchFamily="34" charset="0"/>
            </a:rPr>
            <a:t>VIP Tour</a:t>
          </a:r>
          <a:endParaRPr lang="ru-RU" sz="1800" dirty="0">
            <a:latin typeface="Lucida Sans Unicode" panose="020B0602030504020204" pitchFamily="34" charset="0"/>
            <a:cs typeface="Lucida Sans Unicode" panose="020B0602030504020204" pitchFamily="34" charset="0"/>
          </a:endParaRPr>
        </a:p>
      </dgm:t>
    </dgm:pt>
    <dgm:pt modelId="{2BCB104A-A324-4294-AF90-2D30AE7F846B}" type="parTrans" cxnId="{F55DEC69-0FA7-4559-959F-4EAA401261EB}">
      <dgm:prSet/>
      <dgm:spPr/>
      <dgm:t>
        <a:bodyPr/>
        <a:lstStyle/>
        <a:p>
          <a:endParaRPr lang="ru-RU"/>
        </a:p>
      </dgm:t>
    </dgm:pt>
    <dgm:pt modelId="{0430CA52-03F5-40D2-8108-9EFF5C0EDAD7}" type="sibTrans" cxnId="{F55DEC69-0FA7-4559-959F-4EAA401261EB}">
      <dgm:prSet/>
      <dgm:spPr/>
      <dgm:t>
        <a:bodyPr/>
        <a:lstStyle/>
        <a:p>
          <a:endParaRPr lang="ru-RU"/>
        </a:p>
      </dgm:t>
    </dgm:pt>
    <dgm:pt modelId="{1E443D5E-C8A9-4383-8E4B-D5BF56C7CB89}" type="pres">
      <dgm:prSet presAssocID="{32D0DE1F-234D-4023-B45B-59719020737E}" presName="hierChild1" presStyleCnt="0">
        <dgm:presLayoutVars>
          <dgm:chPref val="1"/>
          <dgm:dir/>
          <dgm:animOne val="branch"/>
          <dgm:animLvl val="lvl"/>
          <dgm:resizeHandles/>
        </dgm:presLayoutVars>
      </dgm:prSet>
      <dgm:spPr/>
      <dgm:t>
        <a:bodyPr/>
        <a:lstStyle/>
        <a:p>
          <a:endParaRPr lang="ru-RU"/>
        </a:p>
      </dgm:t>
    </dgm:pt>
    <dgm:pt modelId="{152658F6-3DDF-40A6-974E-38862A9CB93C}" type="pres">
      <dgm:prSet presAssocID="{A6CFE60D-9937-4E41-AAE9-132F78255DD0}" presName="hierRoot1" presStyleCnt="0"/>
      <dgm:spPr/>
    </dgm:pt>
    <dgm:pt modelId="{1A2B894D-9B5E-48D9-B01A-D5C9C565F841}" type="pres">
      <dgm:prSet presAssocID="{A6CFE60D-9937-4E41-AAE9-132F78255DD0}" presName="composite" presStyleCnt="0"/>
      <dgm:spPr/>
    </dgm:pt>
    <dgm:pt modelId="{8E43BBFB-B554-4D21-9D5B-D2FC3939B62A}" type="pres">
      <dgm:prSet presAssocID="{A6CFE60D-9937-4E41-AAE9-132F78255DD0}" presName="background" presStyleLbl="node0" presStyleIdx="0" presStyleCnt="1"/>
      <dgm:spPr/>
    </dgm:pt>
    <dgm:pt modelId="{B990606C-FD23-45A4-8C00-F4CBCC084761}" type="pres">
      <dgm:prSet presAssocID="{A6CFE60D-9937-4E41-AAE9-132F78255DD0}" presName="text" presStyleLbl="fgAcc0" presStyleIdx="0" presStyleCnt="1">
        <dgm:presLayoutVars>
          <dgm:chPref val="3"/>
        </dgm:presLayoutVars>
      </dgm:prSet>
      <dgm:spPr/>
      <dgm:t>
        <a:bodyPr/>
        <a:lstStyle/>
        <a:p>
          <a:endParaRPr lang="ru-RU"/>
        </a:p>
      </dgm:t>
    </dgm:pt>
    <dgm:pt modelId="{044F0B01-4609-40C0-B624-AA216EBFFD17}" type="pres">
      <dgm:prSet presAssocID="{A6CFE60D-9937-4E41-AAE9-132F78255DD0}" presName="hierChild2" presStyleCnt="0"/>
      <dgm:spPr/>
    </dgm:pt>
    <dgm:pt modelId="{1DE9765F-BA9F-46CD-9C19-08797CB3D0DA}" type="pres">
      <dgm:prSet presAssocID="{78741791-362E-4B9B-9953-7B51BEBC4E33}" presName="Name10" presStyleLbl="parChTrans1D2" presStyleIdx="0" presStyleCnt="4"/>
      <dgm:spPr/>
      <dgm:t>
        <a:bodyPr/>
        <a:lstStyle/>
        <a:p>
          <a:endParaRPr lang="ru-RU"/>
        </a:p>
      </dgm:t>
    </dgm:pt>
    <dgm:pt modelId="{20E2F5D9-2FD7-4F51-84AF-0E9B2E7A9937}" type="pres">
      <dgm:prSet presAssocID="{88A35E58-8AED-4C11-8CD1-BBDEC802D1BA}" presName="hierRoot2" presStyleCnt="0"/>
      <dgm:spPr/>
    </dgm:pt>
    <dgm:pt modelId="{6EC07CFA-6E3D-4B36-9976-CCCAE421425F}" type="pres">
      <dgm:prSet presAssocID="{88A35E58-8AED-4C11-8CD1-BBDEC802D1BA}" presName="composite2" presStyleCnt="0"/>
      <dgm:spPr/>
    </dgm:pt>
    <dgm:pt modelId="{6E2949A0-9953-4A8F-BC22-844602B48C9F}" type="pres">
      <dgm:prSet presAssocID="{88A35E58-8AED-4C11-8CD1-BBDEC802D1BA}" presName="background2" presStyleLbl="node2" presStyleIdx="0" presStyleCnt="4"/>
      <dgm:spPr/>
    </dgm:pt>
    <dgm:pt modelId="{DBB24A5B-FB13-40FF-8460-D214E8545B22}" type="pres">
      <dgm:prSet presAssocID="{88A35E58-8AED-4C11-8CD1-BBDEC802D1BA}" presName="text2" presStyleLbl="fgAcc2" presStyleIdx="0" presStyleCnt="4">
        <dgm:presLayoutVars>
          <dgm:chPref val="3"/>
        </dgm:presLayoutVars>
      </dgm:prSet>
      <dgm:spPr/>
      <dgm:t>
        <a:bodyPr/>
        <a:lstStyle/>
        <a:p>
          <a:endParaRPr lang="ru-RU"/>
        </a:p>
      </dgm:t>
    </dgm:pt>
    <dgm:pt modelId="{79517167-8EE9-4CC8-BFC6-E881FE7ADE6F}" type="pres">
      <dgm:prSet presAssocID="{88A35E58-8AED-4C11-8CD1-BBDEC802D1BA}" presName="hierChild3" presStyleCnt="0"/>
      <dgm:spPr/>
    </dgm:pt>
    <dgm:pt modelId="{0EC7D494-C3B0-43BE-8699-CF641F5A2D1B}" type="pres">
      <dgm:prSet presAssocID="{88D53584-CE4F-4CA4-9700-21E9C6A0220F}" presName="Name10" presStyleLbl="parChTrans1D2" presStyleIdx="1" presStyleCnt="4"/>
      <dgm:spPr/>
      <dgm:t>
        <a:bodyPr/>
        <a:lstStyle/>
        <a:p>
          <a:endParaRPr lang="ru-RU"/>
        </a:p>
      </dgm:t>
    </dgm:pt>
    <dgm:pt modelId="{7B306F0F-3D9B-481F-838C-DBA5590DD9A6}" type="pres">
      <dgm:prSet presAssocID="{41B49EB4-ADF4-4AFD-B376-6EFD329635D6}" presName="hierRoot2" presStyleCnt="0"/>
      <dgm:spPr/>
    </dgm:pt>
    <dgm:pt modelId="{34E56FFE-A147-436B-82ED-E991D6802E6C}" type="pres">
      <dgm:prSet presAssocID="{41B49EB4-ADF4-4AFD-B376-6EFD329635D6}" presName="composite2" presStyleCnt="0"/>
      <dgm:spPr/>
    </dgm:pt>
    <dgm:pt modelId="{2855F4D1-9BCF-4062-8C8D-9A39965E3BA6}" type="pres">
      <dgm:prSet presAssocID="{41B49EB4-ADF4-4AFD-B376-6EFD329635D6}" presName="background2" presStyleLbl="node2" presStyleIdx="1" presStyleCnt="4"/>
      <dgm:spPr/>
    </dgm:pt>
    <dgm:pt modelId="{02141217-AEB1-4D59-A3A1-41FDCCDC5744}" type="pres">
      <dgm:prSet presAssocID="{41B49EB4-ADF4-4AFD-B376-6EFD329635D6}" presName="text2" presStyleLbl="fgAcc2" presStyleIdx="1" presStyleCnt="4">
        <dgm:presLayoutVars>
          <dgm:chPref val="3"/>
        </dgm:presLayoutVars>
      </dgm:prSet>
      <dgm:spPr/>
      <dgm:t>
        <a:bodyPr/>
        <a:lstStyle/>
        <a:p>
          <a:endParaRPr lang="ru-RU"/>
        </a:p>
      </dgm:t>
    </dgm:pt>
    <dgm:pt modelId="{58115C35-02FC-4BA0-9C48-5088AE44A28D}" type="pres">
      <dgm:prSet presAssocID="{41B49EB4-ADF4-4AFD-B376-6EFD329635D6}" presName="hierChild3" presStyleCnt="0"/>
      <dgm:spPr/>
    </dgm:pt>
    <dgm:pt modelId="{365BF44C-AE6B-43BB-B3F3-65657ACAE5C5}" type="pres">
      <dgm:prSet presAssocID="{2BCB104A-A324-4294-AF90-2D30AE7F846B}" presName="Name10" presStyleLbl="parChTrans1D2" presStyleIdx="2" presStyleCnt="4"/>
      <dgm:spPr/>
      <dgm:t>
        <a:bodyPr/>
        <a:lstStyle/>
        <a:p>
          <a:endParaRPr lang="ru-RU"/>
        </a:p>
      </dgm:t>
    </dgm:pt>
    <dgm:pt modelId="{2B9F6DEF-E9B3-47FE-B64E-7A23A96BAE8B}" type="pres">
      <dgm:prSet presAssocID="{2DBB05EE-28C8-4E9D-9A1C-FFF00DF5E137}" presName="hierRoot2" presStyleCnt="0"/>
      <dgm:spPr/>
    </dgm:pt>
    <dgm:pt modelId="{BB5718F5-65E2-4852-B5D9-DFA1AEAE3544}" type="pres">
      <dgm:prSet presAssocID="{2DBB05EE-28C8-4E9D-9A1C-FFF00DF5E137}" presName="composite2" presStyleCnt="0"/>
      <dgm:spPr/>
    </dgm:pt>
    <dgm:pt modelId="{CE8D76E3-A4B0-4FE6-AB44-2EAA741868EF}" type="pres">
      <dgm:prSet presAssocID="{2DBB05EE-28C8-4E9D-9A1C-FFF00DF5E137}" presName="background2" presStyleLbl="node2" presStyleIdx="2" presStyleCnt="4"/>
      <dgm:spPr/>
    </dgm:pt>
    <dgm:pt modelId="{9321935A-20D4-4FF9-A50B-0DB3B2BA46F7}" type="pres">
      <dgm:prSet presAssocID="{2DBB05EE-28C8-4E9D-9A1C-FFF00DF5E137}" presName="text2" presStyleLbl="fgAcc2" presStyleIdx="2" presStyleCnt="4">
        <dgm:presLayoutVars>
          <dgm:chPref val="3"/>
        </dgm:presLayoutVars>
      </dgm:prSet>
      <dgm:spPr/>
      <dgm:t>
        <a:bodyPr/>
        <a:lstStyle/>
        <a:p>
          <a:endParaRPr lang="ru-RU"/>
        </a:p>
      </dgm:t>
    </dgm:pt>
    <dgm:pt modelId="{8298C759-6578-4065-BECD-81C9A4F2D16B}" type="pres">
      <dgm:prSet presAssocID="{2DBB05EE-28C8-4E9D-9A1C-FFF00DF5E137}" presName="hierChild3" presStyleCnt="0"/>
      <dgm:spPr/>
    </dgm:pt>
    <dgm:pt modelId="{EE5357A5-57B9-4EFF-A3DA-B83AC16E35EA}" type="pres">
      <dgm:prSet presAssocID="{998116E9-99AF-4C1C-B850-DD3A1DCE6E13}" presName="Name10" presStyleLbl="parChTrans1D2" presStyleIdx="3" presStyleCnt="4"/>
      <dgm:spPr/>
      <dgm:t>
        <a:bodyPr/>
        <a:lstStyle/>
        <a:p>
          <a:endParaRPr lang="ru-RU"/>
        </a:p>
      </dgm:t>
    </dgm:pt>
    <dgm:pt modelId="{CB3FC11A-66A8-436C-AC58-217C45CC5CB3}" type="pres">
      <dgm:prSet presAssocID="{5596B0F7-1EBB-4F77-B3BB-748F4867D894}" presName="hierRoot2" presStyleCnt="0"/>
      <dgm:spPr/>
    </dgm:pt>
    <dgm:pt modelId="{95B531B1-5CBE-425C-B019-2430289A07C7}" type="pres">
      <dgm:prSet presAssocID="{5596B0F7-1EBB-4F77-B3BB-748F4867D894}" presName="composite2" presStyleCnt="0"/>
      <dgm:spPr/>
    </dgm:pt>
    <dgm:pt modelId="{54F964CB-5B73-4BC4-8414-639A5F09B0A5}" type="pres">
      <dgm:prSet presAssocID="{5596B0F7-1EBB-4F77-B3BB-748F4867D894}" presName="background2" presStyleLbl="node2" presStyleIdx="3" presStyleCnt="4"/>
      <dgm:spPr/>
    </dgm:pt>
    <dgm:pt modelId="{4BB3C133-16B0-4474-A9C3-DAB46229E49B}" type="pres">
      <dgm:prSet presAssocID="{5596B0F7-1EBB-4F77-B3BB-748F4867D894}" presName="text2" presStyleLbl="fgAcc2" presStyleIdx="3" presStyleCnt="4">
        <dgm:presLayoutVars>
          <dgm:chPref val="3"/>
        </dgm:presLayoutVars>
      </dgm:prSet>
      <dgm:spPr/>
      <dgm:t>
        <a:bodyPr/>
        <a:lstStyle/>
        <a:p>
          <a:endParaRPr lang="ru-RU"/>
        </a:p>
      </dgm:t>
    </dgm:pt>
    <dgm:pt modelId="{ABC5C37A-F6AD-4913-BDA7-E2C2B33CF742}" type="pres">
      <dgm:prSet presAssocID="{5596B0F7-1EBB-4F77-B3BB-748F4867D894}" presName="hierChild3" presStyleCnt="0"/>
      <dgm:spPr/>
    </dgm:pt>
    <dgm:pt modelId="{6F4608E8-986B-4AC4-BE09-539642BC4AC2}" type="pres">
      <dgm:prSet presAssocID="{658B7174-746F-4B0D-84AD-60CFE4E54361}" presName="Name17" presStyleLbl="parChTrans1D3" presStyleIdx="0" presStyleCnt="4"/>
      <dgm:spPr/>
      <dgm:t>
        <a:bodyPr/>
        <a:lstStyle/>
        <a:p>
          <a:endParaRPr lang="ru-RU"/>
        </a:p>
      </dgm:t>
    </dgm:pt>
    <dgm:pt modelId="{9CA826D1-6734-4864-8328-CE0E59D28A18}" type="pres">
      <dgm:prSet presAssocID="{CB7BB53A-82F2-49BA-A3DF-39BB3DF99279}" presName="hierRoot3" presStyleCnt="0"/>
      <dgm:spPr/>
    </dgm:pt>
    <dgm:pt modelId="{36EB37A5-14A6-4A57-97FA-90C7649C55AD}" type="pres">
      <dgm:prSet presAssocID="{CB7BB53A-82F2-49BA-A3DF-39BB3DF99279}" presName="composite3" presStyleCnt="0"/>
      <dgm:spPr/>
    </dgm:pt>
    <dgm:pt modelId="{77591F5E-8170-4D3A-9E35-A7763F996BB5}" type="pres">
      <dgm:prSet presAssocID="{CB7BB53A-82F2-49BA-A3DF-39BB3DF99279}" presName="background3" presStyleLbl="node3" presStyleIdx="0" presStyleCnt="4"/>
      <dgm:spPr/>
    </dgm:pt>
    <dgm:pt modelId="{2088CA60-F026-424F-8223-BFE8668E2267}" type="pres">
      <dgm:prSet presAssocID="{CB7BB53A-82F2-49BA-A3DF-39BB3DF99279}" presName="text3" presStyleLbl="fgAcc3" presStyleIdx="0" presStyleCnt="4">
        <dgm:presLayoutVars>
          <dgm:chPref val="3"/>
        </dgm:presLayoutVars>
      </dgm:prSet>
      <dgm:spPr/>
      <dgm:t>
        <a:bodyPr/>
        <a:lstStyle/>
        <a:p>
          <a:endParaRPr lang="ru-RU"/>
        </a:p>
      </dgm:t>
    </dgm:pt>
    <dgm:pt modelId="{0FE1B066-E605-40E2-870B-72EBAC2FF4A4}" type="pres">
      <dgm:prSet presAssocID="{CB7BB53A-82F2-49BA-A3DF-39BB3DF99279}" presName="hierChild4" presStyleCnt="0"/>
      <dgm:spPr/>
    </dgm:pt>
    <dgm:pt modelId="{EDCE6572-1A66-4F16-8AC8-5187C6CA5755}" type="pres">
      <dgm:prSet presAssocID="{D9DBD51F-FC5C-46B5-8B96-148FC74D6497}" presName="Name17" presStyleLbl="parChTrans1D3" presStyleIdx="1" presStyleCnt="4"/>
      <dgm:spPr/>
      <dgm:t>
        <a:bodyPr/>
        <a:lstStyle/>
        <a:p>
          <a:endParaRPr lang="ru-RU"/>
        </a:p>
      </dgm:t>
    </dgm:pt>
    <dgm:pt modelId="{6E463C2F-DAE5-4734-8B36-32652596ADEE}" type="pres">
      <dgm:prSet presAssocID="{7D82B423-FF5B-41C5-8E5B-614BD3A992C5}" presName="hierRoot3" presStyleCnt="0"/>
      <dgm:spPr/>
    </dgm:pt>
    <dgm:pt modelId="{E17A282D-3C7A-4142-BC22-62C9DF7D2A46}" type="pres">
      <dgm:prSet presAssocID="{7D82B423-FF5B-41C5-8E5B-614BD3A992C5}" presName="composite3" presStyleCnt="0"/>
      <dgm:spPr/>
    </dgm:pt>
    <dgm:pt modelId="{C0ED1699-E63A-44F9-83D8-F4A18378939E}" type="pres">
      <dgm:prSet presAssocID="{7D82B423-FF5B-41C5-8E5B-614BD3A992C5}" presName="background3" presStyleLbl="node3" presStyleIdx="1" presStyleCnt="4"/>
      <dgm:spPr/>
    </dgm:pt>
    <dgm:pt modelId="{3D99FAE1-6457-4C79-B929-2B74D2DB8BCD}" type="pres">
      <dgm:prSet presAssocID="{7D82B423-FF5B-41C5-8E5B-614BD3A992C5}" presName="text3" presStyleLbl="fgAcc3" presStyleIdx="1" presStyleCnt="4">
        <dgm:presLayoutVars>
          <dgm:chPref val="3"/>
        </dgm:presLayoutVars>
      </dgm:prSet>
      <dgm:spPr/>
      <dgm:t>
        <a:bodyPr/>
        <a:lstStyle/>
        <a:p>
          <a:endParaRPr lang="ru-RU"/>
        </a:p>
      </dgm:t>
    </dgm:pt>
    <dgm:pt modelId="{B0637DF7-CB51-4C8B-BCD0-C74052DCC4E5}" type="pres">
      <dgm:prSet presAssocID="{7D82B423-FF5B-41C5-8E5B-614BD3A992C5}" presName="hierChild4" presStyleCnt="0"/>
      <dgm:spPr/>
    </dgm:pt>
    <dgm:pt modelId="{65D96FE2-81CE-4BF0-8CC2-0F52AADED5E9}" type="pres">
      <dgm:prSet presAssocID="{E902B199-59D0-4485-8F22-9FD6281704A0}" presName="Name17" presStyleLbl="parChTrans1D3" presStyleIdx="2" presStyleCnt="4"/>
      <dgm:spPr/>
      <dgm:t>
        <a:bodyPr/>
        <a:lstStyle/>
        <a:p>
          <a:endParaRPr lang="ru-RU"/>
        </a:p>
      </dgm:t>
    </dgm:pt>
    <dgm:pt modelId="{ED66571E-4544-430E-A289-4408AC235DD0}" type="pres">
      <dgm:prSet presAssocID="{234252FB-832C-4C3B-8DE7-73710EB7FF55}" presName="hierRoot3" presStyleCnt="0"/>
      <dgm:spPr/>
    </dgm:pt>
    <dgm:pt modelId="{BBB6E284-6BE7-4094-9451-24B5DC0927DF}" type="pres">
      <dgm:prSet presAssocID="{234252FB-832C-4C3B-8DE7-73710EB7FF55}" presName="composite3" presStyleCnt="0"/>
      <dgm:spPr/>
    </dgm:pt>
    <dgm:pt modelId="{2B1F9C15-0A6F-4412-86C8-E5E003758DC2}" type="pres">
      <dgm:prSet presAssocID="{234252FB-832C-4C3B-8DE7-73710EB7FF55}" presName="background3" presStyleLbl="node3" presStyleIdx="2" presStyleCnt="4"/>
      <dgm:spPr/>
    </dgm:pt>
    <dgm:pt modelId="{04B69ED2-C1D8-4A12-9A54-BCA4FFA38E28}" type="pres">
      <dgm:prSet presAssocID="{234252FB-832C-4C3B-8DE7-73710EB7FF55}" presName="text3" presStyleLbl="fgAcc3" presStyleIdx="2" presStyleCnt="4" custLinFactNeighborX="-40" custLinFactNeighborY="-309">
        <dgm:presLayoutVars>
          <dgm:chPref val="3"/>
        </dgm:presLayoutVars>
      </dgm:prSet>
      <dgm:spPr/>
      <dgm:t>
        <a:bodyPr/>
        <a:lstStyle/>
        <a:p>
          <a:endParaRPr lang="ru-RU"/>
        </a:p>
      </dgm:t>
    </dgm:pt>
    <dgm:pt modelId="{7246CF29-3923-4DFA-8181-7583FC16712E}" type="pres">
      <dgm:prSet presAssocID="{234252FB-832C-4C3B-8DE7-73710EB7FF55}" presName="hierChild4" presStyleCnt="0"/>
      <dgm:spPr/>
    </dgm:pt>
    <dgm:pt modelId="{DEC7F817-6132-49F7-AC1C-B11B490D21D1}" type="pres">
      <dgm:prSet presAssocID="{15F6B8B0-8DAE-4F7B-8BFD-57970AA632BF}" presName="Name17" presStyleLbl="parChTrans1D3" presStyleIdx="3" presStyleCnt="4"/>
      <dgm:spPr/>
      <dgm:t>
        <a:bodyPr/>
        <a:lstStyle/>
        <a:p>
          <a:endParaRPr lang="ru-RU"/>
        </a:p>
      </dgm:t>
    </dgm:pt>
    <dgm:pt modelId="{CD671F33-C66D-4E7F-BD9C-6CC29D016554}" type="pres">
      <dgm:prSet presAssocID="{A6B36A93-BE55-47E9-889B-3836A4D20BB0}" presName="hierRoot3" presStyleCnt="0"/>
      <dgm:spPr/>
    </dgm:pt>
    <dgm:pt modelId="{2592E758-8BF9-45BD-B58B-0677B80B81A2}" type="pres">
      <dgm:prSet presAssocID="{A6B36A93-BE55-47E9-889B-3836A4D20BB0}" presName="composite3" presStyleCnt="0"/>
      <dgm:spPr/>
    </dgm:pt>
    <dgm:pt modelId="{5AA9871B-7D0C-486F-AA49-6B5540C313A2}" type="pres">
      <dgm:prSet presAssocID="{A6B36A93-BE55-47E9-889B-3836A4D20BB0}" presName="background3" presStyleLbl="node3" presStyleIdx="3" presStyleCnt="4"/>
      <dgm:spPr/>
    </dgm:pt>
    <dgm:pt modelId="{A3775AFE-7A1E-4E8C-A2F8-670767FACC91}" type="pres">
      <dgm:prSet presAssocID="{A6B36A93-BE55-47E9-889B-3836A4D20BB0}" presName="text3" presStyleLbl="fgAcc3" presStyleIdx="3" presStyleCnt="4">
        <dgm:presLayoutVars>
          <dgm:chPref val="3"/>
        </dgm:presLayoutVars>
      </dgm:prSet>
      <dgm:spPr/>
      <dgm:t>
        <a:bodyPr/>
        <a:lstStyle/>
        <a:p>
          <a:endParaRPr lang="ru-RU"/>
        </a:p>
      </dgm:t>
    </dgm:pt>
    <dgm:pt modelId="{1CE80E4A-CDCC-40E8-A300-504D82D8EF60}" type="pres">
      <dgm:prSet presAssocID="{A6B36A93-BE55-47E9-889B-3836A4D20BB0}" presName="hierChild4" presStyleCnt="0"/>
      <dgm:spPr/>
    </dgm:pt>
  </dgm:ptLst>
  <dgm:cxnLst>
    <dgm:cxn modelId="{D804C98F-586A-4AB2-B503-75E79D41EC3E}" type="presOf" srcId="{998116E9-99AF-4C1C-B850-DD3A1DCE6E13}" destId="{EE5357A5-57B9-4EFF-A3DA-B83AC16E35EA}" srcOrd="0" destOrd="0" presId="urn:microsoft.com/office/officeart/2005/8/layout/hierarchy1"/>
    <dgm:cxn modelId="{63493280-C9E1-4059-8AB7-E0554BD9D25E}" srcId="{5596B0F7-1EBB-4F77-B3BB-748F4867D894}" destId="{A6B36A93-BE55-47E9-889B-3836A4D20BB0}" srcOrd="3" destOrd="0" parTransId="{15F6B8B0-8DAE-4F7B-8BFD-57970AA632BF}" sibTransId="{88D3F923-6259-42C8-9CE1-FABDC71726DE}"/>
    <dgm:cxn modelId="{56E74D15-D007-431B-AC5B-CBB628B5D550}" type="presOf" srcId="{D9DBD51F-FC5C-46B5-8B96-148FC74D6497}" destId="{EDCE6572-1A66-4F16-8AC8-5187C6CA5755}" srcOrd="0" destOrd="0" presId="urn:microsoft.com/office/officeart/2005/8/layout/hierarchy1"/>
    <dgm:cxn modelId="{4C39210F-3C8B-4740-B9CA-C472473FB50C}" type="presOf" srcId="{658B7174-746F-4B0D-84AD-60CFE4E54361}" destId="{6F4608E8-986B-4AC4-BE09-539642BC4AC2}" srcOrd="0" destOrd="0" presId="urn:microsoft.com/office/officeart/2005/8/layout/hierarchy1"/>
    <dgm:cxn modelId="{7F2F0719-10A9-4BC4-9ADD-D59413BEDDB0}" type="presOf" srcId="{41B49EB4-ADF4-4AFD-B376-6EFD329635D6}" destId="{02141217-AEB1-4D59-A3A1-41FDCCDC5744}" srcOrd="0" destOrd="0" presId="urn:microsoft.com/office/officeart/2005/8/layout/hierarchy1"/>
    <dgm:cxn modelId="{4534FAFA-A506-45E9-AECD-815BB00F76C9}" type="presOf" srcId="{88A35E58-8AED-4C11-8CD1-BBDEC802D1BA}" destId="{DBB24A5B-FB13-40FF-8460-D214E8545B22}" srcOrd="0" destOrd="0" presId="urn:microsoft.com/office/officeart/2005/8/layout/hierarchy1"/>
    <dgm:cxn modelId="{71C52D1D-BFA3-4F82-881B-C85A801F0C86}" srcId="{5596B0F7-1EBB-4F77-B3BB-748F4867D894}" destId="{CB7BB53A-82F2-49BA-A3DF-39BB3DF99279}" srcOrd="0" destOrd="0" parTransId="{658B7174-746F-4B0D-84AD-60CFE4E54361}" sibTransId="{65FF9E22-D9D4-4170-865E-04F38E13DE56}"/>
    <dgm:cxn modelId="{EFCA21BF-C3CA-4CF6-91DF-142F8908716C}" srcId="{A6CFE60D-9937-4E41-AAE9-132F78255DD0}" destId="{41B49EB4-ADF4-4AFD-B376-6EFD329635D6}" srcOrd="1" destOrd="0" parTransId="{88D53584-CE4F-4CA4-9700-21E9C6A0220F}" sibTransId="{30CA260B-E75A-4259-9B37-CE72CE31CC84}"/>
    <dgm:cxn modelId="{EBE17FFD-40C3-490D-A195-38227A9D521E}" type="presOf" srcId="{32D0DE1F-234D-4023-B45B-59719020737E}" destId="{1E443D5E-C8A9-4383-8E4B-D5BF56C7CB89}" srcOrd="0" destOrd="0" presId="urn:microsoft.com/office/officeart/2005/8/layout/hierarchy1"/>
    <dgm:cxn modelId="{B69BB27F-7BB6-437D-B663-FCF9C3B1AE3E}" type="presOf" srcId="{E902B199-59D0-4485-8F22-9FD6281704A0}" destId="{65D96FE2-81CE-4BF0-8CC2-0F52AADED5E9}" srcOrd="0" destOrd="0" presId="urn:microsoft.com/office/officeart/2005/8/layout/hierarchy1"/>
    <dgm:cxn modelId="{9D1B9575-0538-4B09-84F8-5E4A4AF3006E}" srcId="{A6CFE60D-9937-4E41-AAE9-132F78255DD0}" destId="{5596B0F7-1EBB-4F77-B3BB-748F4867D894}" srcOrd="3" destOrd="0" parTransId="{998116E9-99AF-4C1C-B850-DD3A1DCE6E13}" sibTransId="{12B42A31-B1D6-452A-8352-5C44081DD77F}"/>
    <dgm:cxn modelId="{1101062E-6DF8-461B-9FCE-2A12C1EACF4F}" type="presOf" srcId="{A6CFE60D-9937-4E41-AAE9-132F78255DD0}" destId="{B990606C-FD23-45A4-8C00-F4CBCC084761}" srcOrd="0" destOrd="0" presId="urn:microsoft.com/office/officeart/2005/8/layout/hierarchy1"/>
    <dgm:cxn modelId="{C5378450-9DA5-44C4-A0C6-1A5EE7E31519}" srcId="{5596B0F7-1EBB-4F77-B3BB-748F4867D894}" destId="{7D82B423-FF5B-41C5-8E5B-614BD3A992C5}" srcOrd="1" destOrd="0" parTransId="{D9DBD51F-FC5C-46B5-8B96-148FC74D6497}" sibTransId="{76E8F31B-97A6-4962-8AE9-A192E68AA08E}"/>
    <dgm:cxn modelId="{FFD57067-7E95-4241-B29E-56860D229E61}" type="presOf" srcId="{234252FB-832C-4C3B-8DE7-73710EB7FF55}" destId="{04B69ED2-C1D8-4A12-9A54-BCA4FFA38E28}" srcOrd="0" destOrd="0" presId="urn:microsoft.com/office/officeart/2005/8/layout/hierarchy1"/>
    <dgm:cxn modelId="{DC3ABF51-C0F5-4901-996C-76F258620C68}" type="presOf" srcId="{15F6B8B0-8DAE-4F7B-8BFD-57970AA632BF}" destId="{DEC7F817-6132-49F7-AC1C-B11B490D21D1}" srcOrd="0" destOrd="0" presId="urn:microsoft.com/office/officeart/2005/8/layout/hierarchy1"/>
    <dgm:cxn modelId="{F950E372-C3F8-4AA6-9F4C-FE68A2435065}" type="presOf" srcId="{CB7BB53A-82F2-49BA-A3DF-39BB3DF99279}" destId="{2088CA60-F026-424F-8223-BFE8668E2267}" srcOrd="0" destOrd="0" presId="urn:microsoft.com/office/officeart/2005/8/layout/hierarchy1"/>
    <dgm:cxn modelId="{7A3B6B46-FC3F-4887-8C3B-EE779BB1E34F}" srcId="{5596B0F7-1EBB-4F77-B3BB-748F4867D894}" destId="{234252FB-832C-4C3B-8DE7-73710EB7FF55}" srcOrd="2" destOrd="0" parTransId="{E902B199-59D0-4485-8F22-9FD6281704A0}" sibTransId="{0DF106B5-BF52-4F67-8D36-8E20CD898E8B}"/>
    <dgm:cxn modelId="{F55DEC69-0FA7-4559-959F-4EAA401261EB}" srcId="{A6CFE60D-9937-4E41-AAE9-132F78255DD0}" destId="{2DBB05EE-28C8-4E9D-9A1C-FFF00DF5E137}" srcOrd="2" destOrd="0" parTransId="{2BCB104A-A324-4294-AF90-2D30AE7F846B}" sibTransId="{0430CA52-03F5-40D2-8108-9EFF5C0EDAD7}"/>
    <dgm:cxn modelId="{9438A97D-6C56-4802-B9DB-9D2D8BFB1793}" type="presOf" srcId="{88D53584-CE4F-4CA4-9700-21E9C6A0220F}" destId="{0EC7D494-C3B0-43BE-8699-CF641F5A2D1B}" srcOrd="0" destOrd="0" presId="urn:microsoft.com/office/officeart/2005/8/layout/hierarchy1"/>
    <dgm:cxn modelId="{56D05055-1928-46E3-B32C-0167415CF96B}" srcId="{32D0DE1F-234D-4023-B45B-59719020737E}" destId="{A6CFE60D-9937-4E41-AAE9-132F78255DD0}" srcOrd="0" destOrd="0" parTransId="{A0820DDB-A4F4-4343-AB9B-71FDEA8CABB7}" sibTransId="{13741D46-8878-4E1D-944D-050E4DEEF34B}"/>
    <dgm:cxn modelId="{53352EBD-7BCE-4C39-897A-A9874EDBA8CD}" type="presOf" srcId="{A6B36A93-BE55-47E9-889B-3836A4D20BB0}" destId="{A3775AFE-7A1E-4E8C-A2F8-670767FACC91}" srcOrd="0" destOrd="0" presId="urn:microsoft.com/office/officeart/2005/8/layout/hierarchy1"/>
    <dgm:cxn modelId="{9950B84B-4D8F-4723-ACAB-DC43142879E1}" type="presOf" srcId="{78741791-362E-4B9B-9953-7B51BEBC4E33}" destId="{1DE9765F-BA9F-46CD-9C19-08797CB3D0DA}" srcOrd="0" destOrd="0" presId="urn:microsoft.com/office/officeart/2005/8/layout/hierarchy1"/>
    <dgm:cxn modelId="{F9BDF385-8334-46B6-8194-2CBE36A371E5}" type="presOf" srcId="{2DBB05EE-28C8-4E9D-9A1C-FFF00DF5E137}" destId="{9321935A-20D4-4FF9-A50B-0DB3B2BA46F7}" srcOrd="0" destOrd="0" presId="urn:microsoft.com/office/officeart/2005/8/layout/hierarchy1"/>
    <dgm:cxn modelId="{922228AD-C8D3-436A-87B8-CD561039FAE8}" type="presOf" srcId="{2BCB104A-A324-4294-AF90-2D30AE7F846B}" destId="{365BF44C-AE6B-43BB-B3F3-65657ACAE5C5}" srcOrd="0" destOrd="0" presId="urn:microsoft.com/office/officeart/2005/8/layout/hierarchy1"/>
    <dgm:cxn modelId="{004F66A0-9A85-4739-A1AD-8737AE705588}" type="presOf" srcId="{7D82B423-FF5B-41C5-8E5B-614BD3A992C5}" destId="{3D99FAE1-6457-4C79-B929-2B74D2DB8BCD}" srcOrd="0" destOrd="0" presId="urn:microsoft.com/office/officeart/2005/8/layout/hierarchy1"/>
    <dgm:cxn modelId="{9132AAF8-4F76-4FE6-9C73-B6858AC48043}" srcId="{A6CFE60D-9937-4E41-AAE9-132F78255DD0}" destId="{88A35E58-8AED-4C11-8CD1-BBDEC802D1BA}" srcOrd="0" destOrd="0" parTransId="{78741791-362E-4B9B-9953-7B51BEBC4E33}" sibTransId="{B25A8AED-040E-45C0-8798-727E17817837}"/>
    <dgm:cxn modelId="{7999B62E-564D-4BCC-8EDA-CF46336CF2EC}" type="presOf" srcId="{5596B0F7-1EBB-4F77-B3BB-748F4867D894}" destId="{4BB3C133-16B0-4474-A9C3-DAB46229E49B}" srcOrd="0" destOrd="0" presId="urn:microsoft.com/office/officeart/2005/8/layout/hierarchy1"/>
    <dgm:cxn modelId="{9578C8D3-0E01-4D9B-982D-E7916B1D806F}" type="presParOf" srcId="{1E443D5E-C8A9-4383-8E4B-D5BF56C7CB89}" destId="{152658F6-3DDF-40A6-974E-38862A9CB93C}" srcOrd="0" destOrd="0" presId="urn:microsoft.com/office/officeart/2005/8/layout/hierarchy1"/>
    <dgm:cxn modelId="{7723115B-1FFC-42AB-9BEC-851DACCF94E9}" type="presParOf" srcId="{152658F6-3DDF-40A6-974E-38862A9CB93C}" destId="{1A2B894D-9B5E-48D9-B01A-D5C9C565F841}" srcOrd="0" destOrd="0" presId="urn:microsoft.com/office/officeart/2005/8/layout/hierarchy1"/>
    <dgm:cxn modelId="{FCB03D72-2853-4327-9BAE-FF3F89AD49D5}" type="presParOf" srcId="{1A2B894D-9B5E-48D9-B01A-D5C9C565F841}" destId="{8E43BBFB-B554-4D21-9D5B-D2FC3939B62A}" srcOrd="0" destOrd="0" presId="urn:microsoft.com/office/officeart/2005/8/layout/hierarchy1"/>
    <dgm:cxn modelId="{796A263E-250C-4CDC-96F5-083B62D6F4D5}" type="presParOf" srcId="{1A2B894D-9B5E-48D9-B01A-D5C9C565F841}" destId="{B990606C-FD23-45A4-8C00-F4CBCC084761}" srcOrd="1" destOrd="0" presId="urn:microsoft.com/office/officeart/2005/8/layout/hierarchy1"/>
    <dgm:cxn modelId="{224B6CCD-E1C1-4A23-8129-22BA0EB20390}" type="presParOf" srcId="{152658F6-3DDF-40A6-974E-38862A9CB93C}" destId="{044F0B01-4609-40C0-B624-AA216EBFFD17}" srcOrd="1" destOrd="0" presId="urn:microsoft.com/office/officeart/2005/8/layout/hierarchy1"/>
    <dgm:cxn modelId="{44B2CDE3-7008-4692-A35B-D3A23BA7CD22}" type="presParOf" srcId="{044F0B01-4609-40C0-B624-AA216EBFFD17}" destId="{1DE9765F-BA9F-46CD-9C19-08797CB3D0DA}" srcOrd="0" destOrd="0" presId="urn:microsoft.com/office/officeart/2005/8/layout/hierarchy1"/>
    <dgm:cxn modelId="{350AE315-1A7E-4EB0-B311-D9689243D34B}" type="presParOf" srcId="{044F0B01-4609-40C0-B624-AA216EBFFD17}" destId="{20E2F5D9-2FD7-4F51-84AF-0E9B2E7A9937}" srcOrd="1" destOrd="0" presId="urn:microsoft.com/office/officeart/2005/8/layout/hierarchy1"/>
    <dgm:cxn modelId="{F944A9B6-5CC1-44C4-9B2E-F0E39A9A6122}" type="presParOf" srcId="{20E2F5D9-2FD7-4F51-84AF-0E9B2E7A9937}" destId="{6EC07CFA-6E3D-4B36-9976-CCCAE421425F}" srcOrd="0" destOrd="0" presId="urn:microsoft.com/office/officeart/2005/8/layout/hierarchy1"/>
    <dgm:cxn modelId="{24C495B8-1737-4271-A0F2-C3663769616C}" type="presParOf" srcId="{6EC07CFA-6E3D-4B36-9976-CCCAE421425F}" destId="{6E2949A0-9953-4A8F-BC22-844602B48C9F}" srcOrd="0" destOrd="0" presId="urn:microsoft.com/office/officeart/2005/8/layout/hierarchy1"/>
    <dgm:cxn modelId="{F29027B5-9C5C-4DD5-B60C-E5348AC079CC}" type="presParOf" srcId="{6EC07CFA-6E3D-4B36-9976-CCCAE421425F}" destId="{DBB24A5B-FB13-40FF-8460-D214E8545B22}" srcOrd="1" destOrd="0" presId="urn:microsoft.com/office/officeart/2005/8/layout/hierarchy1"/>
    <dgm:cxn modelId="{D219F0B8-5C22-4128-BDA4-3363EE52CCBE}" type="presParOf" srcId="{20E2F5D9-2FD7-4F51-84AF-0E9B2E7A9937}" destId="{79517167-8EE9-4CC8-BFC6-E881FE7ADE6F}" srcOrd="1" destOrd="0" presId="urn:microsoft.com/office/officeart/2005/8/layout/hierarchy1"/>
    <dgm:cxn modelId="{1E5F0C22-BEA2-4F38-A82F-CFE1490297D9}" type="presParOf" srcId="{044F0B01-4609-40C0-B624-AA216EBFFD17}" destId="{0EC7D494-C3B0-43BE-8699-CF641F5A2D1B}" srcOrd="2" destOrd="0" presId="urn:microsoft.com/office/officeart/2005/8/layout/hierarchy1"/>
    <dgm:cxn modelId="{9975167E-18F2-4939-A471-FED51ADE3AB9}" type="presParOf" srcId="{044F0B01-4609-40C0-B624-AA216EBFFD17}" destId="{7B306F0F-3D9B-481F-838C-DBA5590DD9A6}" srcOrd="3" destOrd="0" presId="urn:microsoft.com/office/officeart/2005/8/layout/hierarchy1"/>
    <dgm:cxn modelId="{576005AE-F2B6-4D64-B3E8-A925909C7D65}" type="presParOf" srcId="{7B306F0F-3D9B-481F-838C-DBA5590DD9A6}" destId="{34E56FFE-A147-436B-82ED-E991D6802E6C}" srcOrd="0" destOrd="0" presId="urn:microsoft.com/office/officeart/2005/8/layout/hierarchy1"/>
    <dgm:cxn modelId="{9376BFFA-F4EF-42C9-906C-CFF79EBF9C76}" type="presParOf" srcId="{34E56FFE-A147-436B-82ED-E991D6802E6C}" destId="{2855F4D1-9BCF-4062-8C8D-9A39965E3BA6}" srcOrd="0" destOrd="0" presId="urn:microsoft.com/office/officeart/2005/8/layout/hierarchy1"/>
    <dgm:cxn modelId="{E3915E58-23C6-4E4D-AC48-31B4CE32BC29}" type="presParOf" srcId="{34E56FFE-A147-436B-82ED-E991D6802E6C}" destId="{02141217-AEB1-4D59-A3A1-41FDCCDC5744}" srcOrd="1" destOrd="0" presId="urn:microsoft.com/office/officeart/2005/8/layout/hierarchy1"/>
    <dgm:cxn modelId="{0C0C213A-9E41-4D6D-8DE3-51353CAABD53}" type="presParOf" srcId="{7B306F0F-3D9B-481F-838C-DBA5590DD9A6}" destId="{58115C35-02FC-4BA0-9C48-5088AE44A28D}" srcOrd="1" destOrd="0" presId="urn:microsoft.com/office/officeart/2005/8/layout/hierarchy1"/>
    <dgm:cxn modelId="{AD14C0FC-A9E2-471D-9059-77BA45153ED4}" type="presParOf" srcId="{044F0B01-4609-40C0-B624-AA216EBFFD17}" destId="{365BF44C-AE6B-43BB-B3F3-65657ACAE5C5}" srcOrd="4" destOrd="0" presId="urn:microsoft.com/office/officeart/2005/8/layout/hierarchy1"/>
    <dgm:cxn modelId="{6ED472ED-E070-4DA6-8008-B5AFE14D732D}" type="presParOf" srcId="{044F0B01-4609-40C0-B624-AA216EBFFD17}" destId="{2B9F6DEF-E9B3-47FE-B64E-7A23A96BAE8B}" srcOrd="5" destOrd="0" presId="urn:microsoft.com/office/officeart/2005/8/layout/hierarchy1"/>
    <dgm:cxn modelId="{10C24E9F-B1AD-4581-8757-99FABA0154B9}" type="presParOf" srcId="{2B9F6DEF-E9B3-47FE-B64E-7A23A96BAE8B}" destId="{BB5718F5-65E2-4852-B5D9-DFA1AEAE3544}" srcOrd="0" destOrd="0" presId="urn:microsoft.com/office/officeart/2005/8/layout/hierarchy1"/>
    <dgm:cxn modelId="{D2FBE8ED-9544-4ACE-B862-67D90F723702}" type="presParOf" srcId="{BB5718F5-65E2-4852-B5D9-DFA1AEAE3544}" destId="{CE8D76E3-A4B0-4FE6-AB44-2EAA741868EF}" srcOrd="0" destOrd="0" presId="urn:microsoft.com/office/officeart/2005/8/layout/hierarchy1"/>
    <dgm:cxn modelId="{EEFA5600-7234-4D5D-879C-252FB8802565}" type="presParOf" srcId="{BB5718F5-65E2-4852-B5D9-DFA1AEAE3544}" destId="{9321935A-20D4-4FF9-A50B-0DB3B2BA46F7}" srcOrd="1" destOrd="0" presId="urn:microsoft.com/office/officeart/2005/8/layout/hierarchy1"/>
    <dgm:cxn modelId="{415DE7B0-3158-4869-8378-6ADDA7048412}" type="presParOf" srcId="{2B9F6DEF-E9B3-47FE-B64E-7A23A96BAE8B}" destId="{8298C759-6578-4065-BECD-81C9A4F2D16B}" srcOrd="1" destOrd="0" presId="urn:microsoft.com/office/officeart/2005/8/layout/hierarchy1"/>
    <dgm:cxn modelId="{E16C2CBB-36DE-4610-8D29-945542EA632E}" type="presParOf" srcId="{044F0B01-4609-40C0-B624-AA216EBFFD17}" destId="{EE5357A5-57B9-4EFF-A3DA-B83AC16E35EA}" srcOrd="6" destOrd="0" presId="urn:microsoft.com/office/officeart/2005/8/layout/hierarchy1"/>
    <dgm:cxn modelId="{C6C28BDF-E2C9-4338-A8B9-1D4FD532788B}" type="presParOf" srcId="{044F0B01-4609-40C0-B624-AA216EBFFD17}" destId="{CB3FC11A-66A8-436C-AC58-217C45CC5CB3}" srcOrd="7" destOrd="0" presId="urn:microsoft.com/office/officeart/2005/8/layout/hierarchy1"/>
    <dgm:cxn modelId="{5A2B3DF0-97CF-4907-AB94-0C0B827AFE65}" type="presParOf" srcId="{CB3FC11A-66A8-436C-AC58-217C45CC5CB3}" destId="{95B531B1-5CBE-425C-B019-2430289A07C7}" srcOrd="0" destOrd="0" presId="urn:microsoft.com/office/officeart/2005/8/layout/hierarchy1"/>
    <dgm:cxn modelId="{926172B2-1504-463A-8CCD-92E0D8920F93}" type="presParOf" srcId="{95B531B1-5CBE-425C-B019-2430289A07C7}" destId="{54F964CB-5B73-4BC4-8414-639A5F09B0A5}" srcOrd="0" destOrd="0" presId="urn:microsoft.com/office/officeart/2005/8/layout/hierarchy1"/>
    <dgm:cxn modelId="{319127F7-3668-4618-995E-0B8CBF4A07C0}" type="presParOf" srcId="{95B531B1-5CBE-425C-B019-2430289A07C7}" destId="{4BB3C133-16B0-4474-A9C3-DAB46229E49B}" srcOrd="1" destOrd="0" presId="urn:microsoft.com/office/officeart/2005/8/layout/hierarchy1"/>
    <dgm:cxn modelId="{A4BABB72-8E9F-457B-BECD-F59BA90BC605}" type="presParOf" srcId="{CB3FC11A-66A8-436C-AC58-217C45CC5CB3}" destId="{ABC5C37A-F6AD-4913-BDA7-E2C2B33CF742}" srcOrd="1" destOrd="0" presId="urn:microsoft.com/office/officeart/2005/8/layout/hierarchy1"/>
    <dgm:cxn modelId="{B92E7876-A34B-4E98-A701-12912B768BC4}" type="presParOf" srcId="{ABC5C37A-F6AD-4913-BDA7-E2C2B33CF742}" destId="{6F4608E8-986B-4AC4-BE09-539642BC4AC2}" srcOrd="0" destOrd="0" presId="urn:microsoft.com/office/officeart/2005/8/layout/hierarchy1"/>
    <dgm:cxn modelId="{4A9B34B9-ABCD-4D46-990B-E7840E44381F}" type="presParOf" srcId="{ABC5C37A-F6AD-4913-BDA7-E2C2B33CF742}" destId="{9CA826D1-6734-4864-8328-CE0E59D28A18}" srcOrd="1" destOrd="0" presId="urn:microsoft.com/office/officeart/2005/8/layout/hierarchy1"/>
    <dgm:cxn modelId="{57AC776F-CC6C-425C-B640-8097999464C9}" type="presParOf" srcId="{9CA826D1-6734-4864-8328-CE0E59D28A18}" destId="{36EB37A5-14A6-4A57-97FA-90C7649C55AD}" srcOrd="0" destOrd="0" presId="urn:microsoft.com/office/officeart/2005/8/layout/hierarchy1"/>
    <dgm:cxn modelId="{48BA1A56-B95A-497F-A6A7-69C5167617F7}" type="presParOf" srcId="{36EB37A5-14A6-4A57-97FA-90C7649C55AD}" destId="{77591F5E-8170-4D3A-9E35-A7763F996BB5}" srcOrd="0" destOrd="0" presId="urn:microsoft.com/office/officeart/2005/8/layout/hierarchy1"/>
    <dgm:cxn modelId="{D8B1D576-A4AE-4E94-97A6-2BABF137BA4A}" type="presParOf" srcId="{36EB37A5-14A6-4A57-97FA-90C7649C55AD}" destId="{2088CA60-F026-424F-8223-BFE8668E2267}" srcOrd="1" destOrd="0" presId="urn:microsoft.com/office/officeart/2005/8/layout/hierarchy1"/>
    <dgm:cxn modelId="{A8B333A1-E805-4574-9D20-8B6E9613380F}" type="presParOf" srcId="{9CA826D1-6734-4864-8328-CE0E59D28A18}" destId="{0FE1B066-E605-40E2-870B-72EBAC2FF4A4}" srcOrd="1" destOrd="0" presId="urn:microsoft.com/office/officeart/2005/8/layout/hierarchy1"/>
    <dgm:cxn modelId="{1EC8ABBB-B4AA-4BAC-8D52-9F9FADD1AFEF}" type="presParOf" srcId="{ABC5C37A-F6AD-4913-BDA7-E2C2B33CF742}" destId="{EDCE6572-1A66-4F16-8AC8-5187C6CA5755}" srcOrd="2" destOrd="0" presId="urn:microsoft.com/office/officeart/2005/8/layout/hierarchy1"/>
    <dgm:cxn modelId="{EF4A177F-6E56-4824-8C5A-65BF6988205D}" type="presParOf" srcId="{ABC5C37A-F6AD-4913-BDA7-E2C2B33CF742}" destId="{6E463C2F-DAE5-4734-8B36-32652596ADEE}" srcOrd="3" destOrd="0" presId="urn:microsoft.com/office/officeart/2005/8/layout/hierarchy1"/>
    <dgm:cxn modelId="{3126FAD9-7DBE-45A7-997A-B42F98AFD310}" type="presParOf" srcId="{6E463C2F-DAE5-4734-8B36-32652596ADEE}" destId="{E17A282D-3C7A-4142-BC22-62C9DF7D2A46}" srcOrd="0" destOrd="0" presId="urn:microsoft.com/office/officeart/2005/8/layout/hierarchy1"/>
    <dgm:cxn modelId="{D99421E2-6E79-4445-A85A-D6AF331CBBAB}" type="presParOf" srcId="{E17A282D-3C7A-4142-BC22-62C9DF7D2A46}" destId="{C0ED1699-E63A-44F9-83D8-F4A18378939E}" srcOrd="0" destOrd="0" presId="urn:microsoft.com/office/officeart/2005/8/layout/hierarchy1"/>
    <dgm:cxn modelId="{C50C782E-00A6-4AD2-AC9C-463C410D3C1F}" type="presParOf" srcId="{E17A282D-3C7A-4142-BC22-62C9DF7D2A46}" destId="{3D99FAE1-6457-4C79-B929-2B74D2DB8BCD}" srcOrd="1" destOrd="0" presId="urn:microsoft.com/office/officeart/2005/8/layout/hierarchy1"/>
    <dgm:cxn modelId="{E832E062-1BEB-42F2-A2C3-25E1A6F67BFA}" type="presParOf" srcId="{6E463C2F-DAE5-4734-8B36-32652596ADEE}" destId="{B0637DF7-CB51-4C8B-BCD0-C74052DCC4E5}" srcOrd="1" destOrd="0" presId="urn:microsoft.com/office/officeart/2005/8/layout/hierarchy1"/>
    <dgm:cxn modelId="{1782BE02-4913-40CD-A4BC-5B44D8F778CE}" type="presParOf" srcId="{ABC5C37A-F6AD-4913-BDA7-E2C2B33CF742}" destId="{65D96FE2-81CE-4BF0-8CC2-0F52AADED5E9}" srcOrd="4" destOrd="0" presId="urn:microsoft.com/office/officeart/2005/8/layout/hierarchy1"/>
    <dgm:cxn modelId="{08912866-536B-48DA-99D0-732400E08505}" type="presParOf" srcId="{ABC5C37A-F6AD-4913-BDA7-E2C2B33CF742}" destId="{ED66571E-4544-430E-A289-4408AC235DD0}" srcOrd="5" destOrd="0" presId="urn:microsoft.com/office/officeart/2005/8/layout/hierarchy1"/>
    <dgm:cxn modelId="{44C70E50-8AA9-40D9-99DA-0FD7191E7899}" type="presParOf" srcId="{ED66571E-4544-430E-A289-4408AC235DD0}" destId="{BBB6E284-6BE7-4094-9451-24B5DC0927DF}" srcOrd="0" destOrd="0" presId="urn:microsoft.com/office/officeart/2005/8/layout/hierarchy1"/>
    <dgm:cxn modelId="{3C567B7F-D2E1-40D2-AE2D-6F2FBCBF2B0D}" type="presParOf" srcId="{BBB6E284-6BE7-4094-9451-24B5DC0927DF}" destId="{2B1F9C15-0A6F-4412-86C8-E5E003758DC2}" srcOrd="0" destOrd="0" presId="urn:microsoft.com/office/officeart/2005/8/layout/hierarchy1"/>
    <dgm:cxn modelId="{8043CD29-EF01-4407-8D72-5E46683B6702}" type="presParOf" srcId="{BBB6E284-6BE7-4094-9451-24B5DC0927DF}" destId="{04B69ED2-C1D8-4A12-9A54-BCA4FFA38E28}" srcOrd="1" destOrd="0" presId="urn:microsoft.com/office/officeart/2005/8/layout/hierarchy1"/>
    <dgm:cxn modelId="{1A698D5D-7D12-4D31-A932-BB02B5519CCC}" type="presParOf" srcId="{ED66571E-4544-430E-A289-4408AC235DD0}" destId="{7246CF29-3923-4DFA-8181-7583FC16712E}" srcOrd="1" destOrd="0" presId="urn:microsoft.com/office/officeart/2005/8/layout/hierarchy1"/>
    <dgm:cxn modelId="{8A34F9E1-BD5C-4ED2-8FFF-0E1F2A045FE3}" type="presParOf" srcId="{ABC5C37A-F6AD-4913-BDA7-E2C2B33CF742}" destId="{DEC7F817-6132-49F7-AC1C-B11B490D21D1}" srcOrd="6" destOrd="0" presId="urn:microsoft.com/office/officeart/2005/8/layout/hierarchy1"/>
    <dgm:cxn modelId="{7552B413-D289-4331-8D34-8D38840A411F}" type="presParOf" srcId="{ABC5C37A-F6AD-4913-BDA7-E2C2B33CF742}" destId="{CD671F33-C66D-4E7F-BD9C-6CC29D016554}" srcOrd="7" destOrd="0" presId="urn:microsoft.com/office/officeart/2005/8/layout/hierarchy1"/>
    <dgm:cxn modelId="{3C239CEA-C9BC-48C1-B2AB-4A875F3C56D3}" type="presParOf" srcId="{CD671F33-C66D-4E7F-BD9C-6CC29D016554}" destId="{2592E758-8BF9-45BD-B58B-0677B80B81A2}" srcOrd="0" destOrd="0" presId="urn:microsoft.com/office/officeart/2005/8/layout/hierarchy1"/>
    <dgm:cxn modelId="{6415AA9E-7E0C-4D15-97A2-F9E4B41CF04F}" type="presParOf" srcId="{2592E758-8BF9-45BD-B58B-0677B80B81A2}" destId="{5AA9871B-7D0C-486F-AA49-6B5540C313A2}" srcOrd="0" destOrd="0" presId="urn:microsoft.com/office/officeart/2005/8/layout/hierarchy1"/>
    <dgm:cxn modelId="{D1BCC532-AB16-46B0-9F14-1C222D5958B8}" type="presParOf" srcId="{2592E758-8BF9-45BD-B58B-0677B80B81A2}" destId="{A3775AFE-7A1E-4E8C-A2F8-670767FACC91}" srcOrd="1" destOrd="0" presId="urn:microsoft.com/office/officeart/2005/8/layout/hierarchy1"/>
    <dgm:cxn modelId="{CCB4D33C-C88D-409F-9311-34CDDEFEADB0}" type="presParOf" srcId="{CD671F33-C66D-4E7F-BD9C-6CC29D016554}" destId="{1CE80E4A-CDCC-40E8-A300-504D82D8EF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7F817-6132-49F7-AC1C-B11B490D21D1}">
      <dsp:nvSpPr>
        <dsp:cNvPr id="0" name=""/>
        <dsp:cNvSpPr/>
      </dsp:nvSpPr>
      <dsp:spPr>
        <a:xfrm>
          <a:off x="5186094" y="3154082"/>
          <a:ext cx="2280820" cy="361821"/>
        </a:xfrm>
        <a:custGeom>
          <a:avLst/>
          <a:gdLst/>
          <a:ahLst/>
          <a:cxnLst/>
          <a:rect l="0" t="0" r="0" b="0"/>
          <a:pathLst>
            <a:path>
              <a:moveTo>
                <a:pt x="0" y="0"/>
              </a:moveTo>
              <a:lnTo>
                <a:pt x="0" y="246570"/>
              </a:lnTo>
              <a:lnTo>
                <a:pt x="2280820" y="246570"/>
              </a:lnTo>
              <a:lnTo>
                <a:pt x="2280820" y="361821"/>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D96FE2-81CE-4BF0-8CC2-0F52AADED5E9}">
      <dsp:nvSpPr>
        <dsp:cNvPr id="0" name=""/>
        <dsp:cNvSpPr/>
      </dsp:nvSpPr>
      <dsp:spPr>
        <a:xfrm>
          <a:off x="5186094" y="3154082"/>
          <a:ext cx="759775" cy="359380"/>
        </a:xfrm>
        <a:custGeom>
          <a:avLst/>
          <a:gdLst/>
          <a:ahLst/>
          <a:cxnLst/>
          <a:rect l="0" t="0" r="0" b="0"/>
          <a:pathLst>
            <a:path>
              <a:moveTo>
                <a:pt x="0" y="0"/>
              </a:moveTo>
              <a:lnTo>
                <a:pt x="0" y="244129"/>
              </a:lnTo>
              <a:lnTo>
                <a:pt x="759775" y="244129"/>
              </a:lnTo>
              <a:lnTo>
                <a:pt x="759775" y="359380"/>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CE6572-1A66-4F16-8AC8-5187C6CA5755}">
      <dsp:nvSpPr>
        <dsp:cNvPr id="0" name=""/>
        <dsp:cNvSpPr/>
      </dsp:nvSpPr>
      <dsp:spPr>
        <a:xfrm>
          <a:off x="4425821" y="3154082"/>
          <a:ext cx="760273" cy="361821"/>
        </a:xfrm>
        <a:custGeom>
          <a:avLst/>
          <a:gdLst/>
          <a:ahLst/>
          <a:cxnLst/>
          <a:rect l="0" t="0" r="0" b="0"/>
          <a:pathLst>
            <a:path>
              <a:moveTo>
                <a:pt x="760273" y="0"/>
              </a:moveTo>
              <a:lnTo>
                <a:pt x="760273" y="246570"/>
              </a:lnTo>
              <a:lnTo>
                <a:pt x="0" y="246570"/>
              </a:lnTo>
              <a:lnTo>
                <a:pt x="0" y="361821"/>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4608E8-986B-4AC4-BE09-539642BC4AC2}">
      <dsp:nvSpPr>
        <dsp:cNvPr id="0" name=""/>
        <dsp:cNvSpPr/>
      </dsp:nvSpPr>
      <dsp:spPr>
        <a:xfrm>
          <a:off x="2905273" y="3154082"/>
          <a:ext cx="2280820" cy="361821"/>
        </a:xfrm>
        <a:custGeom>
          <a:avLst/>
          <a:gdLst/>
          <a:ahLst/>
          <a:cxnLst/>
          <a:rect l="0" t="0" r="0" b="0"/>
          <a:pathLst>
            <a:path>
              <a:moveTo>
                <a:pt x="2280820" y="0"/>
              </a:moveTo>
              <a:lnTo>
                <a:pt x="2280820" y="246570"/>
              </a:lnTo>
              <a:lnTo>
                <a:pt x="0" y="246570"/>
              </a:lnTo>
              <a:lnTo>
                <a:pt x="0" y="361821"/>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5357A5-57B9-4EFF-A3DA-B83AC16E35EA}">
      <dsp:nvSpPr>
        <dsp:cNvPr id="0" name=""/>
        <dsp:cNvSpPr/>
      </dsp:nvSpPr>
      <dsp:spPr>
        <a:xfrm>
          <a:off x="2905273" y="2002267"/>
          <a:ext cx="2280820" cy="361821"/>
        </a:xfrm>
        <a:custGeom>
          <a:avLst/>
          <a:gdLst/>
          <a:ahLst/>
          <a:cxnLst/>
          <a:rect l="0" t="0" r="0" b="0"/>
          <a:pathLst>
            <a:path>
              <a:moveTo>
                <a:pt x="0" y="0"/>
              </a:moveTo>
              <a:lnTo>
                <a:pt x="0" y="246570"/>
              </a:lnTo>
              <a:lnTo>
                <a:pt x="2280820" y="246570"/>
              </a:lnTo>
              <a:lnTo>
                <a:pt x="2280820" y="361821"/>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5BF44C-AE6B-43BB-B3F3-65657ACAE5C5}">
      <dsp:nvSpPr>
        <dsp:cNvPr id="0" name=""/>
        <dsp:cNvSpPr/>
      </dsp:nvSpPr>
      <dsp:spPr>
        <a:xfrm>
          <a:off x="2905273" y="2002267"/>
          <a:ext cx="760273" cy="361821"/>
        </a:xfrm>
        <a:custGeom>
          <a:avLst/>
          <a:gdLst/>
          <a:ahLst/>
          <a:cxnLst/>
          <a:rect l="0" t="0" r="0" b="0"/>
          <a:pathLst>
            <a:path>
              <a:moveTo>
                <a:pt x="0" y="0"/>
              </a:moveTo>
              <a:lnTo>
                <a:pt x="0" y="246570"/>
              </a:lnTo>
              <a:lnTo>
                <a:pt x="760273" y="246570"/>
              </a:lnTo>
              <a:lnTo>
                <a:pt x="760273" y="361821"/>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C7D494-C3B0-43BE-8699-CF641F5A2D1B}">
      <dsp:nvSpPr>
        <dsp:cNvPr id="0" name=""/>
        <dsp:cNvSpPr/>
      </dsp:nvSpPr>
      <dsp:spPr>
        <a:xfrm>
          <a:off x="2145000" y="2002267"/>
          <a:ext cx="760273" cy="361821"/>
        </a:xfrm>
        <a:custGeom>
          <a:avLst/>
          <a:gdLst/>
          <a:ahLst/>
          <a:cxnLst/>
          <a:rect l="0" t="0" r="0" b="0"/>
          <a:pathLst>
            <a:path>
              <a:moveTo>
                <a:pt x="760273" y="0"/>
              </a:moveTo>
              <a:lnTo>
                <a:pt x="760273" y="246570"/>
              </a:lnTo>
              <a:lnTo>
                <a:pt x="0" y="246570"/>
              </a:lnTo>
              <a:lnTo>
                <a:pt x="0" y="361821"/>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E9765F-BA9F-46CD-9C19-08797CB3D0DA}">
      <dsp:nvSpPr>
        <dsp:cNvPr id="0" name=""/>
        <dsp:cNvSpPr/>
      </dsp:nvSpPr>
      <dsp:spPr>
        <a:xfrm>
          <a:off x="624453" y="2002267"/>
          <a:ext cx="2280820" cy="361821"/>
        </a:xfrm>
        <a:custGeom>
          <a:avLst/>
          <a:gdLst/>
          <a:ahLst/>
          <a:cxnLst/>
          <a:rect l="0" t="0" r="0" b="0"/>
          <a:pathLst>
            <a:path>
              <a:moveTo>
                <a:pt x="2280820" y="0"/>
              </a:moveTo>
              <a:lnTo>
                <a:pt x="2280820" y="246570"/>
              </a:lnTo>
              <a:lnTo>
                <a:pt x="0" y="246570"/>
              </a:lnTo>
              <a:lnTo>
                <a:pt x="0" y="361821"/>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E43BBFB-B554-4D21-9D5B-D2FC3939B62A}">
      <dsp:nvSpPr>
        <dsp:cNvPr id="0" name=""/>
        <dsp:cNvSpPr/>
      </dsp:nvSpPr>
      <dsp:spPr>
        <a:xfrm>
          <a:off x="2283231" y="1212274"/>
          <a:ext cx="1244084" cy="789993"/>
        </a:xfrm>
        <a:prstGeom prst="roundRect">
          <a:avLst>
            <a:gd name="adj" fmla="val 10000"/>
          </a:avLst>
        </a:prstGeom>
        <a:gradFill rotWithShape="0">
          <a:gsLst>
            <a:gs pos="0">
              <a:schemeClr val="accent1">
                <a:alpha val="80000"/>
                <a:hueOff val="0"/>
                <a:satOff val="0"/>
                <a:lumOff val="0"/>
                <a:alphaOff val="0"/>
                <a:shade val="51000"/>
                <a:satMod val="130000"/>
              </a:schemeClr>
            </a:gs>
            <a:gs pos="80000">
              <a:schemeClr val="accent1">
                <a:alpha val="80000"/>
                <a:hueOff val="0"/>
                <a:satOff val="0"/>
                <a:lumOff val="0"/>
                <a:alphaOff val="0"/>
                <a:shade val="93000"/>
                <a:satMod val="130000"/>
              </a:schemeClr>
            </a:gs>
            <a:gs pos="100000">
              <a:schemeClr val="accent1">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90606C-FD23-45A4-8C00-F4CBCC084761}">
      <dsp:nvSpPr>
        <dsp:cNvPr id="0" name=""/>
        <dsp:cNvSpPr/>
      </dsp:nvSpPr>
      <dsp:spPr>
        <a:xfrm>
          <a:off x="2421463" y="1343594"/>
          <a:ext cx="1244084" cy="789993"/>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Sans Unicode" panose="020B0602030504020204" pitchFamily="34" charset="0"/>
              <a:cs typeface="Lucida Sans Unicode" panose="020B0602030504020204" pitchFamily="34" charset="0"/>
            </a:rPr>
            <a:t>PR report</a:t>
          </a:r>
          <a:endParaRPr lang="ru-RU" sz="1800" kern="1200" dirty="0">
            <a:latin typeface="Lucida Sans Unicode" panose="020B0602030504020204" pitchFamily="34" charset="0"/>
            <a:cs typeface="Lucida Sans Unicode" panose="020B0602030504020204" pitchFamily="34" charset="0"/>
          </a:endParaRPr>
        </a:p>
      </dsp:txBody>
      <dsp:txXfrm>
        <a:off x="2444601" y="1366732"/>
        <a:ext cx="1197808" cy="743717"/>
      </dsp:txXfrm>
    </dsp:sp>
    <dsp:sp modelId="{6E2949A0-9953-4A8F-BC22-844602B48C9F}">
      <dsp:nvSpPr>
        <dsp:cNvPr id="0" name=""/>
        <dsp:cNvSpPr/>
      </dsp:nvSpPr>
      <dsp:spPr>
        <a:xfrm>
          <a:off x="2411" y="2364088"/>
          <a:ext cx="1244084" cy="789993"/>
        </a:xfrm>
        <a:prstGeom prst="roundRect">
          <a:avLst>
            <a:gd name="adj" fmla="val 10000"/>
          </a:avLst>
        </a:prstGeom>
        <a:gradFill rotWithShape="0">
          <a:gsLst>
            <a:gs pos="0">
              <a:schemeClr val="accent1">
                <a:alpha val="70000"/>
                <a:hueOff val="0"/>
                <a:satOff val="0"/>
                <a:lumOff val="0"/>
                <a:alphaOff val="0"/>
                <a:shade val="51000"/>
                <a:satMod val="130000"/>
              </a:schemeClr>
            </a:gs>
            <a:gs pos="80000">
              <a:schemeClr val="accent1">
                <a:alpha val="70000"/>
                <a:hueOff val="0"/>
                <a:satOff val="0"/>
                <a:lumOff val="0"/>
                <a:alphaOff val="0"/>
                <a:shade val="93000"/>
                <a:satMod val="130000"/>
              </a:schemeClr>
            </a:gs>
            <a:gs pos="100000">
              <a:schemeClr val="accent1">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B24A5B-FB13-40FF-8460-D214E8545B22}">
      <dsp:nvSpPr>
        <dsp:cNvPr id="0" name=""/>
        <dsp:cNvSpPr/>
      </dsp:nvSpPr>
      <dsp:spPr>
        <a:xfrm>
          <a:off x="140642" y="2495408"/>
          <a:ext cx="1244084" cy="789993"/>
        </a:xfrm>
        <a:prstGeom prst="roundRect">
          <a:avLst>
            <a:gd name="adj" fmla="val 10000"/>
          </a:avLst>
        </a:prstGeom>
        <a:solidFill>
          <a:schemeClr val="lt1">
            <a:alpha val="90000"/>
            <a:hueOff val="0"/>
            <a:satOff val="0"/>
            <a:lumOff val="0"/>
            <a:alphaOff val="0"/>
          </a:schemeClr>
        </a:solidFill>
        <a:ln w="9525" cap="flat" cmpd="sng" algn="ctr">
          <a:solidFill>
            <a:schemeClr val="accent1">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anose="020B0602030504020204" pitchFamily="34" charset="0"/>
              <a:cs typeface="Lucida Sans Unicode" panose="020B0602030504020204" pitchFamily="34" charset="0"/>
            </a:rPr>
            <a:t>Press Conference</a:t>
          </a:r>
          <a:endParaRPr lang="ru-RU" sz="1400" kern="1200" dirty="0">
            <a:latin typeface="Lucida Sans Unicode" panose="020B0602030504020204" pitchFamily="34" charset="0"/>
            <a:cs typeface="Lucida Sans Unicode" panose="020B0602030504020204" pitchFamily="34" charset="0"/>
          </a:endParaRPr>
        </a:p>
      </dsp:txBody>
      <dsp:txXfrm>
        <a:off x="163780" y="2518546"/>
        <a:ext cx="1197808" cy="743717"/>
      </dsp:txXfrm>
    </dsp:sp>
    <dsp:sp modelId="{2855F4D1-9BCF-4062-8C8D-9A39965E3BA6}">
      <dsp:nvSpPr>
        <dsp:cNvPr id="0" name=""/>
        <dsp:cNvSpPr/>
      </dsp:nvSpPr>
      <dsp:spPr>
        <a:xfrm>
          <a:off x="1522958" y="2364088"/>
          <a:ext cx="1244084" cy="789993"/>
        </a:xfrm>
        <a:prstGeom prst="roundRect">
          <a:avLst>
            <a:gd name="adj" fmla="val 10000"/>
          </a:avLst>
        </a:prstGeom>
        <a:gradFill rotWithShape="0">
          <a:gsLst>
            <a:gs pos="0">
              <a:schemeClr val="accent1">
                <a:alpha val="70000"/>
                <a:hueOff val="0"/>
                <a:satOff val="0"/>
                <a:lumOff val="0"/>
                <a:alphaOff val="0"/>
                <a:shade val="51000"/>
                <a:satMod val="130000"/>
              </a:schemeClr>
            </a:gs>
            <a:gs pos="80000">
              <a:schemeClr val="accent1">
                <a:alpha val="70000"/>
                <a:hueOff val="0"/>
                <a:satOff val="0"/>
                <a:lumOff val="0"/>
                <a:alphaOff val="0"/>
                <a:shade val="93000"/>
                <a:satMod val="130000"/>
              </a:schemeClr>
            </a:gs>
            <a:gs pos="100000">
              <a:schemeClr val="accent1">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141217-AEB1-4D59-A3A1-41FDCCDC5744}">
      <dsp:nvSpPr>
        <dsp:cNvPr id="0" name=""/>
        <dsp:cNvSpPr/>
      </dsp:nvSpPr>
      <dsp:spPr>
        <a:xfrm>
          <a:off x="1661189" y="2495408"/>
          <a:ext cx="1244084" cy="789993"/>
        </a:xfrm>
        <a:prstGeom prst="roundRect">
          <a:avLst>
            <a:gd name="adj" fmla="val 10000"/>
          </a:avLst>
        </a:prstGeom>
        <a:solidFill>
          <a:schemeClr val="lt1">
            <a:alpha val="90000"/>
            <a:hueOff val="0"/>
            <a:satOff val="0"/>
            <a:lumOff val="0"/>
            <a:alphaOff val="0"/>
          </a:schemeClr>
        </a:solidFill>
        <a:ln w="9525" cap="flat" cmpd="sng" algn="ctr">
          <a:solidFill>
            <a:schemeClr val="accent1">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anose="020B0602030504020204" pitchFamily="34" charset="0"/>
              <a:cs typeface="Lucida Sans Unicode" panose="020B0602030504020204" pitchFamily="34" charset="0"/>
            </a:rPr>
            <a:t>Opening Ceremony</a:t>
          </a:r>
          <a:endParaRPr lang="ru-RU" sz="1400" kern="1200" dirty="0">
            <a:latin typeface="Lucida Sans Unicode" panose="020B0602030504020204" pitchFamily="34" charset="0"/>
            <a:cs typeface="Lucida Sans Unicode" panose="020B0602030504020204" pitchFamily="34" charset="0"/>
          </a:endParaRPr>
        </a:p>
      </dsp:txBody>
      <dsp:txXfrm>
        <a:off x="1684327" y="2518546"/>
        <a:ext cx="1197808" cy="743717"/>
      </dsp:txXfrm>
    </dsp:sp>
    <dsp:sp modelId="{CE8D76E3-A4B0-4FE6-AB44-2EAA741868EF}">
      <dsp:nvSpPr>
        <dsp:cNvPr id="0" name=""/>
        <dsp:cNvSpPr/>
      </dsp:nvSpPr>
      <dsp:spPr>
        <a:xfrm>
          <a:off x="3043505" y="2364088"/>
          <a:ext cx="1244084" cy="789993"/>
        </a:xfrm>
        <a:prstGeom prst="roundRect">
          <a:avLst>
            <a:gd name="adj" fmla="val 10000"/>
          </a:avLst>
        </a:prstGeom>
        <a:gradFill rotWithShape="0">
          <a:gsLst>
            <a:gs pos="0">
              <a:schemeClr val="accent1">
                <a:alpha val="70000"/>
                <a:hueOff val="0"/>
                <a:satOff val="0"/>
                <a:lumOff val="0"/>
                <a:alphaOff val="0"/>
                <a:shade val="51000"/>
                <a:satMod val="130000"/>
              </a:schemeClr>
            </a:gs>
            <a:gs pos="80000">
              <a:schemeClr val="accent1">
                <a:alpha val="70000"/>
                <a:hueOff val="0"/>
                <a:satOff val="0"/>
                <a:lumOff val="0"/>
                <a:alphaOff val="0"/>
                <a:shade val="93000"/>
                <a:satMod val="130000"/>
              </a:schemeClr>
            </a:gs>
            <a:gs pos="100000">
              <a:schemeClr val="accent1">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21935A-20D4-4FF9-A50B-0DB3B2BA46F7}">
      <dsp:nvSpPr>
        <dsp:cNvPr id="0" name=""/>
        <dsp:cNvSpPr/>
      </dsp:nvSpPr>
      <dsp:spPr>
        <a:xfrm>
          <a:off x="3181736" y="2495408"/>
          <a:ext cx="1244084" cy="789993"/>
        </a:xfrm>
        <a:prstGeom prst="roundRect">
          <a:avLst>
            <a:gd name="adj" fmla="val 10000"/>
          </a:avLst>
        </a:prstGeom>
        <a:solidFill>
          <a:schemeClr val="lt1">
            <a:alpha val="90000"/>
            <a:hueOff val="0"/>
            <a:satOff val="0"/>
            <a:lumOff val="0"/>
            <a:alphaOff val="0"/>
          </a:schemeClr>
        </a:solidFill>
        <a:ln w="9525" cap="flat" cmpd="sng" algn="ctr">
          <a:solidFill>
            <a:schemeClr val="accent1">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Sans Unicode" panose="020B0602030504020204" pitchFamily="34" charset="0"/>
              <a:cs typeface="Lucida Sans Unicode" panose="020B0602030504020204" pitchFamily="34" charset="0"/>
            </a:rPr>
            <a:t>VIP Tour</a:t>
          </a:r>
          <a:endParaRPr lang="ru-RU" sz="1800" kern="1200" dirty="0">
            <a:latin typeface="Lucida Sans Unicode" panose="020B0602030504020204" pitchFamily="34" charset="0"/>
            <a:cs typeface="Lucida Sans Unicode" panose="020B0602030504020204" pitchFamily="34" charset="0"/>
          </a:endParaRPr>
        </a:p>
      </dsp:txBody>
      <dsp:txXfrm>
        <a:off x="3204874" y="2518546"/>
        <a:ext cx="1197808" cy="743717"/>
      </dsp:txXfrm>
    </dsp:sp>
    <dsp:sp modelId="{54F964CB-5B73-4BC4-8414-639A5F09B0A5}">
      <dsp:nvSpPr>
        <dsp:cNvPr id="0" name=""/>
        <dsp:cNvSpPr/>
      </dsp:nvSpPr>
      <dsp:spPr>
        <a:xfrm>
          <a:off x="4564052" y="2364088"/>
          <a:ext cx="1244084" cy="789993"/>
        </a:xfrm>
        <a:prstGeom prst="roundRect">
          <a:avLst>
            <a:gd name="adj" fmla="val 10000"/>
          </a:avLst>
        </a:prstGeom>
        <a:gradFill rotWithShape="0">
          <a:gsLst>
            <a:gs pos="0">
              <a:schemeClr val="accent1">
                <a:alpha val="70000"/>
                <a:hueOff val="0"/>
                <a:satOff val="0"/>
                <a:lumOff val="0"/>
                <a:alphaOff val="0"/>
                <a:shade val="51000"/>
                <a:satMod val="130000"/>
              </a:schemeClr>
            </a:gs>
            <a:gs pos="80000">
              <a:schemeClr val="accent1">
                <a:alpha val="70000"/>
                <a:hueOff val="0"/>
                <a:satOff val="0"/>
                <a:lumOff val="0"/>
                <a:alphaOff val="0"/>
                <a:shade val="93000"/>
                <a:satMod val="130000"/>
              </a:schemeClr>
            </a:gs>
            <a:gs pos="100000">
              <a:schemeClr val="accent1">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BB3C133-16B0-4474-A9C3-DAB46229E49B}">
      <dsp:nvSpPr>
        <dsp:cNvPr id="0" name=""/>
        <dsp:cNvSpPr/>
      </dsp:nvSpPr>
      <dsp:spPr>
        <a:xfrm>
          <a:off x="4702284" y="2495408"/>
          <a:ext cx="1244084" cy="789993"/>
        </a:xfrm>
        <a:prstGeom prst="roundRect">
          <a:avLst>
            <a:gd name="adj" fmla="val 10000"/>
          </a:avLst>
        </a:prstGeom>
        <a:solidFill>
          <a:schemeClr val="lt1">
            <a:alpha val="90000"/>
            <a:hueOff val="0"/>
            <a:satOff val="0"/>
            <a:lumOff val="0"/>
            <a:alphaOff val="0"/>
          </a:schemeClr>
        </a:solidFill>
        <a:ln w="9525" cap="flat" cmpd="sng" algn="ctr">
          <a:solidFill>
            <a:schemeClr val="accent1">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anose="020B0602030504020204" pitchFamily="34" charset="0"/>
              <a:cs typeface="Lucida Sans Unicode" panose="020B0602030504020204" pitchFamily="34" charset="0"/>
            </a:rPr>
            <a:t>Media Monitoring</a:t>
          </a:r>
          <a:endParaRPr lang="ru-RU" sz="1400" kern="1200" dirty="0">
            <a:latin typeface="Lucida Sans Unicode" panose="020B0602030504020204" pitchFamily="34" charset="0"/>
            <a:cs typeface="Lucida Sans Unicode" panose="020B0602030504020204" pitchFamily="34" charset="0"/>
          </a:endParaRPr>
        </a:p>
      </dsp:txBody>
      <dsp:txXfrm>
        <a:off x="4725422" y="2518546"/>
        <a:ext cx="1197808" cy="743717"/>
      </dsp:txXfrm>
    </dsp:sp>
    <dsp:sp modelId="{77591F5E-8170-4D3A-9E35-A7763F996BB5}">
      <dsp:nvSpPr>
        <dsp:cNvPr id="0" name=""/>
        <dsp:cNvSpPr/>
      </dsp:nvSpPr>
      <dsp:spPr>
        <a:xfrm>
          <a:off x="2283231" y="3515903"/>
          <a:ext cx="1244084" cy="789993"/>
        </a:xfrm>
        <a:prstGeom prst="roundRect">
          <a:avLst>
            <a:gd name="adj" fmla="val 10000"/>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88CA60-F026-424F-8223-BFE8668E2267}">
      <dsp:nvSpPr>
        <dsp:cNvPr id="0" name=""/>
        <dsp:cNvSpPr/>
      </dsp:nvSpPr>
      <dsp:spPr>
        <a:xfrm>
          <a:off x="2421463" y="3647223"/>
          <a:ext cx="1244084" cy="789993"/>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anose="020B0602030504020204" pitchFamily="34" charset="0"/>
              <a:cs typeface="Lucida Sans Unicode" panose="020B0602030504020204" pitchFamily="34" charset="0"/>
            </a:rPr>
            <a:t>Newspapers </a:t>
          </a:r>
          <a:endParaRPr lang="ru-RU" sz="1400" kern="1200" dirty="0">
            <a:latin typeface="Lucida Sans Unicode" panose="020B0602030504020204" pitchFamily="34" charset="0"/>
            <a:cs typeface="Lucida Sans Unicode" panose="020B0602030504020204" pitchFamily="34" charset="0"/>
          </a:endParaRPr>
        </a:p>
      </dsp:txBody>
      <dsp:txXfrm>
        <a:off x="2444601" y="3670361"/>
        <a:ext cx="1197808" cy="743717"/>
      </dsp:txXfrm>
    </dsp:sp>
    <dsp:sp modelId="{C0ED1699-E63A-44F9-83D8-F4A18378939E}">
      <dsp:nvSpPr>
        <dsp:cNvPr id="0" name=""/>
        <dsp:cNvSpPr/>
      </dsp:nvSpPr>
      <dsp:spPr>
        <a:xfrm>
          <a:off x="3803778" y="3515903"/>
          <a:ext cx="1244084" cy="789993"/>
        </a:xfrm>
        <a:prstGeom prst="roundRect">
          <a:avLst>
            <a:gd name="adj" fmla="val 10000"/>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D99FAE1-6457-4C79-B929-2B74D2DB8BCD}">
      <dsp:nvSpPr>
        <dsp:cNvPr id="0" name=""/>
        <dsp:cNvSpPr/>
      </dsp:nvSpPr>
      <dsp:spPr>
        <a:xfrm>
          <a:off x="3942010" y="3647223"/>
          <a:ext cx="1244084" cy="789993"/>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Lucida Sans Unicode" panose="020B0602030504020204" pitchFamily="34" charset="0"/>
              <a:cs typeface="Lucida Sans Unicode" panose="020B0602030504020204" pitchFamily="34" charset="0"/>
            </a:rPr>
            <a:t>Magazines</a:t>
          </a:r>
          <a:endParaRPr lang="ru-RU" sz="1600" kern="1200" dirty="0">
            <a:latin typeface="Lucida Sans Unicode" panose="020B0602030504020204" pitchFamily="34" charset="0"/>
            <a:cs typeface="Lucida Sans Unicode" panose="020B0602030504020204" pitchFamily="34" charset="0"/>
          </a:endParaRPr>
        </a:p>
      </dsp:txBody>
      <dsp:txXfrm>
        <a:off x="3965148" y="3670361"/>
        <a:ext cx="1197808" cy="743717"/>
      </dsp:txXfrm>
    </dsp:sp>
    <dsp:sp modelId="{2B1F9C15-0A6F-4412-86C8-E5E003758DC2}">
      <dsp:nvSpPr>
        <dsp:cNvPr id="0" name=""/>
        <dsp:cNvSpPr/>
      </dsp:nvSpPr>
      <dsp:spPr>
        <a:xfrm>
          <a:off x="5323828" y="3513462"/>
          <a:ext cx="1244084" cy="789993"/>
        </a:xfrm>
        <a:prstGeom prst="roundRect">
          <a:avLst>
            <a:gd name="adj" fmla="val 10000"/>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B69ED2-C1D8-4A12-9A54-BCA4FFA38E28}">
      <dsp:nvSpPr>
        <dsp:cNvPr id="0" name=""/>
        <dsp:cNvSpPr/>
      </dsp:nvSpPr>
      <dsp:spPr>
        <a:xfrm>
          <a:off x="5462060" y="3644782"/>
          <a:ext cx="1244084" cy="789993"/>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Lucida Sans Unicode" panose="020B0602030504020204" pitchFamily="34" charset="0"/>
              <a:cs typeface="Lucida Sans Unicode" panose="020B0602030504020204" pitchFamily="34" charset="0"/>
            </a:rPr>
            <a:t>TV</a:t>
          </a:r>
          <a:endParaRPr lang="ru-RU" sz="1600" kern="1200" dirty="0">
            <a:latin typeface="Lucida Sans Unicode" panose="020B0602030504020204" pitchFamily="34" charset="0"/>
            <a:cs typeface="Lucida Sans Unicode" panose="020B0602030504020204" pitchFamily="34" charset="0"/>
          </a:endParaRPr>
        </a:p>
      </dsp:txBody>
      <dsp:txXfrm>
        <a:off x="5485198" y="3667920"/>
        <a:ext cx="1197808" cy="743717"/>
      </dsp:txXfrm>
    </dsp:sp>
    <dsp:sp modelId="{5AA9871B-7D0C-486F-AA49-6B5540C313A2}">
      <dsp:nvSpPr>
        <dsp:cNvPr id="0" name=""/>
        <dsp:cNvSpPr/>
      </dsp:nvSpPr>
      <dsp:spPr>
        <a:xfrm>
          <a:off x="6844873" y="3515903"/>
          <a:ext cx="1244084" cy="789993"/>
        </a:xfrm>
        <a:prstGeom prst="roundRect">
          <a:avLst>
            <a:gd name="adj" fmla="val 10000"/>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775AFE-7A1E-4E8C-A2F8-670767FACC91}">
      <dsp:nvSpPr>
        <dsp:cNvPr id="0" name=""/>
        <dsp:cNvSpPr/>
      </dsp:nvSpPr>
      <dsp:spPr>
        <a:xfrm>
          <a:off x="6983104" y="3647223"/>
          <a:ext cx="1244084" cy="789993"/>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Lucida Sans Unicode" panose="020B0602030504020204" pitchFamily="34" charset="0"/>
              <a:cs typeface="Lucida Sans Unicode" panose="020B0602030504020204" pitchFamily="34" charset="0"/>
            </a:rPr>
            <a:t>Internet Portals</a:t>
          </a:r>
          <a:endParaRPr lang="ru-RU" sz="1600" kern="1200" dirty="0">
            <a:latin typeface="Lucida Sans Unicode" panose="020B0602030504020204" pitchFamily="34" charset="0"/>
            <a:cs typeface="Lucida Sans Unicode" panose="020B0602030504020204" pitchFamily="34" charset="0"/>
          </a:endParaRPr>
        </a:p>
      </dsp:txBody>
      <dsp:txXfrm>
        <a:off x="7006242" y="3670361"/>
        <a:ext cx="1197808" cy="7437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user/ItecaCaspian"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7"/>
            <a:ext cx="7772400" cy="1827634"/>
          </a:xfrm>
        </p:spPr>
        <p:txBody>
          <a:bodyPr>
            <a:normAutofit fontScale="90000"/>
          </a:bodyPr>
          <a:lstStyle/>
          <a:p>
            <a:pPr>
              <a:lnSpc>
                <a:spcPct val="150000"/>
              </a:lnSpc>
            </a:pPr>
            <a:r>
              <a:rPr lang="en-US" sz="3200" b="1" i="1" dirty="0" smtClean="0">
                <a:latin typeface="Lucida Sans Unicode" panose="020B0602030504020204" pitchFamily="34" charset="0"/>
                <a:cs typeface="Lucida Sans Unicode" panose="020B0602030504020204" pitchFamily="34" charset="0"/>
              </a:rPr>
              <a:t/>
            </a:r>
            <a:br>
              <a:rPr lang="en-US" sz="3200" b="1" i="1" dirty="0" smtClean="0">
                <a:latin typeface="Lucida Sans Unicode" panose="020B0602030504020204" pitchFamily="34" charset="0"/>
                <a:cs typeface="Lucida Sans Unicode" panose="020B0602030504020204" pitchFamily="34" charset="0"/>
              </a:rPr>
            </a:br>
            <a:r>
              <a:rPr lang="en-US" sz="3200" b="1" i="1" dirty="0">
                <a:latin typeface="Lucida Sans Unicode" panose="020B0602030504020204" pitchFamily="34" charset="0"/>
                <a:cs typeface="Lucida Sans Unicode" panose="020B0602030504020204" pitchFamily="34" charset="0"/>
              </a:rPr>
              <a:t/>
            </a:r>
            <a:br>
              <a:rPr lang="en-US" sz="3200" b="1" i="1" dirty="0">
                <a:latin typeface="Lucida Sans Unicode" panose="020B0602030504020204" pitchFamily="34" charset="0"/>
                <a:cs typeface="Lucida Sans Unicode" panose="020B0602030504020204" pitchFamily="34" charset="0"/>
              </a:rPr>
            </a:br>
            <a:r>
              <a:rPr lang="en-US" sz="3200" b="1" i="1" dirty="0" smtClean="0">
                <a:solidFill>
                  <a:schemeClr val="accent1">
                    <a:lumMod val="50000"/>
                  </a:schemeClr>
                </a:solidFill>
                <a:latin typeface="Lucida Sans Unicode" panose="020B0602030504020204" pitchFamily="34" charset="0"/>
                <a:cs typeface="Lucida Sans Unicode" panose="020B0602030504020204" pitchFamily="34" charset="0"/>
              </a:rPr>
              <a:t>PR-report </a:t>
            </a:r>
            <a:r>
              <a:rPr lang="en-US" sz="1100" dirty="0">
                <a:solidFill>
                  <a:schemeClr val="accent1">
                    <a:lumMod val="50000"/>
                  </a:schemeClr>
                </a:solidFill>
                <a:latin typeface="Lucida Sans Unicode" panose="020B0602030504020204" pitchFamily="34" charset="0"/>
                <a:cs typeface="Lucida Sans Unicode" panose="020B0602030504020204" pitchFamily="34" charset="0"/>
              </a:rPr>
              <a:t/>
            </a:r>
            <a:br>
              <a:rPr lang="en-US" sz="1100" dirty="0">
                <a:solidFill>
                  <a:schemeClr val="accent1">
                    <a:lumMod val="50000"/>
                  </a:schemeClr>
                </a:solidFill>
                <a:latin typeface="Lucida Sans Unicode" panose="020B0602030504020204" pitchFamily="34" charset="0"/>
                <a:cs typeface="Lucida Sans Unicode" panose="020B0602030504020204" pitchFamily="34" charset="0"/>
              </a:rPr>
            </a:br>
            <a:r>
              <a:rPr lang="en-US" sz="1100" dirty="0">
                <a:solidFill>
                  <a:schemeClr val="accent1">
                    <a:lumMod val="50000"/>
                  </a:schemeClr>
                </a:solidFill>
                <a:latin typeface="Lucida Sans Unicode" panose="020B0602030504020204" pitchFamily="34" charset="0"/>
                <a:cs typeface="Lucida Sans Unicode" panose="020B0602030504020204" pitchFamily="34" charset="0"/>
              </a:rPr>
              <a:t/>
            </a:r>
            <a:br>
              <a:rPr lang="en-US" sz="1100" dirty="0">
                <a:solidFill>
                  <a:schemeClr val="accent1">
                    <a:lumMod val="50000"/>
                  </a:schemeClr>
                </a:solidFill>
                <a:latin typeface="Lucida Sans Unicode" panose="020B0602030504020204" pitchFamily="34" charset="0"/>
                <a:cs typeface="Lucida Sans Unicode" panose="020B0602030504020204" pitchFamily="34" charset="0"/>
              </a:rPr>
            </a:br>
            <a:r>
              <a:rPr lang="en-US" sz="2700" b="1" i="1" dirty="0" smtClean="0">
                <a:solidFill>
                  <a:schemeClr val="accent1">
                    <a:lumMod val="50000"/>
                  </a:schemeClr>
                </a:solidFill>
                <a:latin typeface="Lucida Sans Unicode" panose="020B0602030504020204" pitchFamily="34" charset="0"/>
                <a:cs typeface="Lucida Sans Unicode" panose="020B0602030504020204" pitchFamily="34" charset="0"/>
              </a:rPr>
              <a:t>24th </a:t>
            </a:r>
            <a:r>
              <a:rPr lang="en-US" sz="2700" b="1" i="1" dirty="0">
                <a:solidFill>
                  <a:schemeClr val="accent1">
                    <a:lumMod val="50000"/>
                  </a:schemeClr>
                </a:solidFill>
                <a:latin typeface="Lucida Sans Unicode" panose="020B0602030504020204" pitchFamily="34" charset="0"/>
                <a:cs typeface="Lucida Sans Unicode" panose="020B0602030504020204" pitchFamily="34" charset="0"/>
              </a:rPr>
              <a:t>International Caspian </a:t>
            </a:r>
            <a:r>
              <a:rPr lang="en-US" sz="2700" b="1" i="1" dirty="0" smtClean="0">
                <a:solidFill>
                  <a:schemeClr val="accent1">
                    <a:lumMod val="50000"/>
                  </a:schemeClr>
                </a:solidFill>
                <a:latin typeface="Lucida Sans Unicode" panose="020B0602030504020204" pitchFamily="34" charset="0"/>
                <a:cs typeface="Lucida Sans Unicode" panose="020B0602030504020204" pitchFamily="34" charset="0"/>
              </a:rPr>
              <a:t>Oil &amp; Gas </a:t>
            </a:r>
            <a:r>
              <a:rPr lang="en-US" sz="2700" b="1" i="1" dirty="0">
                <a:solidFill>
                  <a:schemeClr val="accent1">
                    <a:lumMod val="50000"/>
                  </a:schemeClr>
                </a:solidFill>
                <a:latin typeface="Lucida Sans Unicode" panose="020B0602030504020204" pitchFamily="34" charset="0"/>
                <a:cs typeface="Lucida Sans Unicode" panose="020B0602030504020204" pitchFamily="34" charset="0"/>
              </a:rPr>
              <a:t>Exhibition</a:t>
            </a:r>
            <a:br>
              <a:rPr lang="en-US" sz="2700" b="1" i="1" dirty="0">
                <a:solidFill>
                  <a:schemeClr val="accent1">
                    <a:lumMod val="50000"/>
                  </a:schemeClr>
                </a:solidFill>
                <a:latin typeface="Lucida Sans Unicode" panose="020B0602030504020204" pitchFamily="34" charset="0"/>
                <a:cs typeface="Lucida Sans Unicode" panose="020B0602030504020204" pitchFamily="34" charset="0"/>
              </a:rPr>
            </a:br>
            <a:r>
              <a:rPr lang="en-US" sz="2700" b="1" i="1" dirty="0">
                <a:solidFill>
                  <a:schemeClr val="accent1">
                    <a:lumMod val="50000"/>
                  </a:schemeClr>
                </a:solidFill>
                <a:latin typeface="Lucida Sans Unicode" panose="020B0602030504020204" pitchFamily="34" charset="0"/>
                <a:cs typeface="Lucida Sans Unicode" panose="020B0602030504020204" pitchFamily="34" charset="0"/>
              </a:rPr>
              <a:t>24th International Caspian </a:t>
            </a:r>
            <a:r>
              <a:rPr lang="en-US" sz="2700" b="1" i="1" dirty="0" smtClean="0">
                <a:solidFill>
                  <a:schemeClr val="accent1">
                    <a:lumMod val="50000"/>
                  </a:schemeClr>
                </a:solidFill>
                <a:latin typeface="Lucida Sans Unicode" panose="020B0602030504020204" pitchFamily="34" charset="0"/>
                <a:cs typeface="Lucida Sans Unicode" panose="020B0602030504020204" pitchFamily="34" charset="0"/>
              </a:rPr>
              <a:t>Oil &amp; Gas Conference</a:t>
            </a:r>
            <a:r>
              <a:rPr lang="en-US" sz="2700" b="1" i="1" dirty="0">
                <a:solidFill>
                  <a:schemeClr val="accent1">
                    <a:lumMod val="50000"/>
                  </a:schemeClr>
                </a:solidFill>
                <a:latin typeface="Lucida Sans Unicode" panose="020B0602030504020204" pitchFamily="34" charset="0"/>
                <a:cs typeface="Lucida Sans Unicode" panose="020B0602030504020204" pitchFamily="34" charset="0"/>
              </a:rPr>
              <a:t/>
            </a:r>
            <a:br>
              <a:rPr lang="en-US" sz="2700" b="1" i="1" dirty="0">
                <a:solidFill>
                  <a:schemeClr val="accent1">
                    <a:lumMod val="50000"/>
                  </a:schemeClr>
                </a:solidFill>
                <a:latin typeface="Lucida Sans Unicode" panose="020B0602030504020204" pitchFamily="34" charset="0"/>
                <a:cs typeface="Lucida Sans Unicode" panose="020B0602030504020204" pitchFamily="34" charset="0"/>
              </a:rPr>
            </a:br>
            <a:r>
              <a:rPr lang="en-US" sz="2700" b="1" i="1" dirty="0">
                <a:solidFill>
                  <a:schemeClr val="accent1">
                    <a:lumMod val="50000"/>
                  </a:schemeClr>
                </a:solidFill>
                <a:latin typeface="Lucida Sans Unicode" panose="020B0602030504020204" pitchFamily="34" charset="0"/>
                <a:cs typeface="Lucida Sans Unicode" panose="020B0602030504020204" pitchFamily="34" charset="0"/>
              </a:rPr>
              <a:t>7th Caspian International Power and Alternative Energy Exhibition</a:t>
            </a:r>
            <a:endParaRPr lang="ru-RU" sz="2700" b="1" i="1" dirty="0">
              <a:solidFill>
                <a:schemeClr val="accent1">
                  <a:lumMod val="50000"/>
                </a:schemeClr>
              </a:solidFill>
              <a:latin typeface="Lucida Sans Unicode" panose="020B0602030504020204" pitchFamily="34" charset="0"/>
              <a:cs typeface="Lucida Sans Unicode" panose="020B0602030504020204" pitchFamily="34" charset="0"/>
            </a:endParaRPr>
          </a:p>
        </p:txBody>
      </p:sp>
      <p:pic>
        <p:nvPicPr>
          <p:cNvPr id="1026" name="Picture 2" descr="\\server\Design\LOGO\LOGO 2017\RGB\COG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33188"/>
            <a:ext cx="3017837"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rver\Design\LOGO\LOGO 2017\RGB\LOGO COG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43770"/>
            <a:ext cx="2952328" cy="938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er\Design\LOGO\LOGO 2017\RGB\Caspian POWER 2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7" y="116633"/>
            <a:ext cx="1178754" cy="11521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79301" y="5877272"/>
            <a:ext cx="3168352" cy="646331"/>
          </a:xfrm>
          <a:prstGeom prst="rect">
            <a:avLst/>
          </a:prstGeom>
        </p:spPr>
        <p:txBody>
          <a:bodyPr wrap="square">
            <a:spAutoFit/>
          </a:bodyPr>
          <a:lstStyle/>
          <a:p>
            <a:r>
              <a:rPr lang="en-US" b="1" i="1" dirty="0">
                <a:latin typeface="Lucida Sans Unicode" panose="020B0602030504020204" pitchFamily="34" charset="0"/>
                <a:cs typeface="Lucida Sans Unicode" panose="020B0602030504020204" pitchFamily="34" charset="0"/>
              </a:rPr>
              <a:t>Prepared by PR-assistant </a:t>
            </a:r>
          </a:p>
          <a:p>
            <a:r>
              <a:rPr lang="en-US" b="1" i="1" dirty="0" err="1">
                <a:latin typeface="Lucida Sans Unicode" panose="020B0602030504020204" pitchFamily="34" charset="0"/>
                <a:cs typeface="Lucida Sans Unicode" panose="020B0602030504020204" pitchFamily="34" charset="0"/>
              </a:rPr>
              <a:t>Shovkat</a:t>
            </a:r>
            <a:r>
              <a:rPr lang="en-US" b="1" i="1" dirty="0">
                <a:latin typeface="Lucida Sans Unicode" panose="020B0602030504020204" pitchFamily="34" charset="0"/>
                <a:cs typeface="Lucida Sans Unicode" panose="020B0602030504020204" pitchFamily="34" charset="0"/>
              </a:rPr>
              <a:t> </a:t>
            </a:r>
            <a:r>
              <a:rPr lang="en-US" b="1" i="1" dirty="0" err="1">
                <a:latin typeface="Lucida Sans Unicode" panose="020B0602030504020204" pitchFamily="34" charset="0"/>
                <a:cs typeface="Lucida Sans Unicode" panose="020B0602030504020204" pitchFamily="34" charset="0"/>
              </a:rPr>
              <a:t>Hasanova</a:t>
            </a:r>
            <a:r>
              <a:rPr lang="en-US" b="1" i="1" dirty="0">
                <a:latin typeface="Lucida Sans Unicode" panose="020B0602030504020204" pitchFamily="34" charset="0"/>
                <a:cs typeface="Lucida Sans Unicode" panose="020B0602030504020204" pitchFamily="34" charset="0"/>
              </a:rPr>
              <a:t> </a:t>
            </a:r>
          </a:p>
        </p:txBody>
      </p:sp>
    </p:spTree>
    <p:extLst>
      <p:ext uri="{BB962C8B-B14F-4D97-AF65-F5344CB8AC3E}">
        <p14:creationId xmlns:p14="http://schemas.microsoft.com/office/powerpoint/2010/main" val="456669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Lucida Sans Unicode" panose="020B0602030504020204" pitchFamily="34" charset="0"/>
                <a:cs typeface="Lucida Sans Unicode" panose="020B0602030504020204" pitchFamily="34" charset="0"/>
              </a:rPr>
              <a:t>Newspapers</a:t>
            </a:r>
            <a:endParaRPr lang="ru-RU" b="1" dirty="0">
              <a:solidFill>
                <a:schemeClr val="accent1">
                  <a:lumMod val="75000"/>
                </a:schemeClr>
              </a:solidFill>
              <a:latin typeface="Lucida Sans Unicode" panose="020B0602030504020204" pitchFamily="34" charset="0"/>
              <a:cs typeface="Lucida Sans Unicode" panose="020B0602030504020204" pitchFamily="34" charset="0"/>
            </a:endParaRPr>
          </a:p>
        </p:txBody>
      </p:sp>
      <p:sp>
        <p:nvSpPr>
          <p:cNvPr id="6" name="Content Placeholder 5"/>
          <p:cNvSpPr>
            <a:spLocks noGrp="1"/>
          </p:cNvSpPr>
          <p:nvPr>
            <p:ph sz="quarter" idx="4"/>
          </p:nvPr>
        </p:nvSpPr>
        <p:spPr/>
        <p:txBody>
          <a:bodyPr numCol="2">
            <a:normAutofit fontScale="40000" lnSpcReduction="20000"/>
          </a:bodyPr>
          <a:lstStyle/>
          <a:p>
            <a:pPr marL="0" indent="0">
              <a:buNone/>
            </a:pPr>
            <a:r>
              <a:rPr lang="en-GB" sz="4000" dirty="0" err="1"/>
              <a:t>Azerbaycan</a:t>
            </a:r>
            <a:endParaRPr lang="en-GB" sz="4000" dirty="0"/>
          </a:p>
          <a:p>
            <a:pPr marL="0" indent="0">
              <a:buNone/>
            </a:pPr>
            <a:r>
              <a:rPr lang="en-GB" sz="4000" dirty="0"/>
              <a:t>Azad </a:t>
            </a:r>
            <a:r>
              <a:rPr lang="en-GB" sz="4000" dirty="0" err="1" smtClean="0"/>
              <a:t>Azerbaycan</a:t>
            </a:r>
            <a:endParaRPr lang="en-GB" sz="4000" dirty="0" smtClean="0"/>
          </a:p>
          <a:p>
            <a:pPr marL="0" indent="0">
              <a:buNone/>
            </a:pPr>
            <a:r>
              <a:rPr lang="en-GB" sz="4000" dirty="0" err="1" smtClean="0"/>
              <a:t>Azerbaycanskiye</a:t>
            </a:r>
            <a:r>
              <a:rPr lang="en-GB" sz="4000" dirty="0" smtClean="0"/>
              <a:t> </a:t>
            </a:r>
            <a:r>
              <a:rPr lang="en-GB" sz="4000" dirty="0" err="1" smtClean="0"/>
              <a:t>Izvestiya</a:t>
            </a:r>
            <a:endParaRPr lang="en-GB" sz="4000" dirty="0"/>
          </a:p>
          <a:p>
            <a:pPr marL="0" indent="0">
              <a:buNone/>
            </a:pPr>
            <a:r>
              <a:rPr lang="en-GB" sz="4000" dirty="0" err="1"/>
              <a:t>Bizim</a:t>
            </a:r>
            <a:r>
              <a:rPr lang="en-GB" sz="4000" dirty="0"/>
              <a:t> </a:t>
            </a:r>
            <a:r>
              <a:rPr lang="en-GB" sz="4000" dirty="0" err="1"/>
              <a:t>Yol</a:t>
            </a:r>
            <a:endParaRPr lang="en-GB" sz="4000" dirty="0"/>
          </a:p>
          <a:p>
            <a:pPr marL="0" indent="0">
              <a:buNone/>
            </a:pPr>
            <a:r>
              <a:rPr lang="en-GB" sz="4000" dirty="0" err="1"/>
              <a:t>Baki</a:t>
            </a:r>
            <a:r>
              <a:rPr lang="en-GB" sz="4000" dirty="0"/>
              <a:t> </a:t>
            </a:r>
            <a:r>
              <a:rPr lang="en-GB" sz="4000" dirty="0" err="1" smtClean="0"/>
              <a:t>Xeber</a:t>
            </a:r>
            <a:endParaRPr lang="en-GB" sz="4000" dirty="0" smtClean="0"/>
          </a:p>
          <a:p>
            <a:pPr marL="0" indent="0">
              <a:buNone/>
            </a:pPr>
            <a:r>
              <a:rPr lang="en-GB" sz="4000" dirty="0" err="1" smtClean="0"/>
              <a:t>Iki</a:t>
            </a:r>
            <a:r>
              <a:rPr lang="en-GB" sz="4000" dirty="0" smtClean="0"/>
              <a:t> </a:t>
            </a:r>
            <a:r>
              <a:rPr lang="en-GB" sz="4000" dirty="0" err="1"/>
              <a:t>sahil</a:t>
            </a:r>
            <a:endParaRPr lang="en-GB" sz="4000" dirty="0"/>
          </a:p>
          <a:p>
            <a:pPr marL="0" indent="0">
              <a:buNone/>
            </a:pPr>
            <a:r>
              <a:rPr lang="en-GB" sz="4000" dirty="0" err="1" smtClean="0"/>
              <a:t>Baki</a:t>
            </a:r>
            <a:r>
              <a:rPr lang="en-GB" sz="4000" dirty="0" smtClean="0"/>
              <a:t> </a:t>
            </a:r>
            <a:r>
              <a:rPr lang="en-GB" sz="4000" dirty="0" err="1"/>
              <a:t>Xeberi</a:t>
            </a:r>
            <a:endParaRPr lang="en-GB" sz="4000" dirty="0"/>
          </a:p>
          <a:p>
            <a:pPr marL="0" indent="0">
              <a:buNone/>
            </a:pPr>
            <a:r>
              <a:rPr lang="en-GB" sz="4000" dirty="0" err="1"/>
              <a:t>Bizim</a:t>
            </a:r>
            <a:r>
              <a:rPr lang="en-GB" sz="4000" dirty="0"/>
              <a:t> </a:t>
            </a:r>
            <a:r>
              <a:rPr lang="en-GB" sz="4000" dirty="0" err="1"/>
              <a:t>Yol</a:t>
            </a:r>
            <a:endParaRPr lang="en-GB" sz="4000" dirty="0"/>
          </a:p>
          <a:p>
            <a:pPr marL="0" indent="0">
              <a:buNone/>
            </a:pPr>
            <a:r>
              <a:rPr lang="en-GB" sz="4000" dirty="0"/>
              <a:t>Echo</a:t>
            </a:r>
          </a:p>
          <a:p>
            <a:pPr marL="0" indent="0">
              <a:buNone/>
            </a:pPr>
            <a:r>
              <a:rPr lang="en-GB" sz="4000" dirty="0" err="1" smtClean="0"/>
              <a:t>Edalet</a:t>
            </a:r>
            <a:endParaRPr lang="en-GB" sz="4000" dirty="0" smtClean="0"/>
          </a:p>
          <a:p>
            <a:pPr marL="0" indent="0">
              <a:buNone/>
            </a:pPr>
            <a:r>
              <a:rPr lang="en-GB" sz="4000" dirty="0" err="1" smtClean="0"/>
              <a:t>Nedelya</a:t>
            </a:r>
            <a:endParaRPr lang="en-GB" sz="4000" dirty="0" smtClean="0"/>
          </a:p>
          <a:p>
            <a:pPr marL="0" indent="0">
              <a:buNone/>
            </a:pPr>
            <a:r>
              <a:rPr lang="en-GB" sz="4000" dirty="0" err="1" smtClean="0"/>
              <a:t>Novoye</a:t>
            </a:r>
            <a:r>
              <a:rPr lang="en-GB" sz="4000" dirty="0" smtClean="0"/>
              <a:t> </a:t>
            </a:r>
            <a:r>
              <a:rPr lang="en-GB" sz="4000" dirty="0" err="1" smtClean="0"/>
              <a:t>Vremya</a:t>
            </a:r>
            <a:endParaRPr lang="en-GB" sz="4000" dirty="0"/>
          </a:p>
          <a:p>
            <a:pPr marL="0" indent="0">
              <a:buNone/>
            </a:pPr>
            <a:r>
              <a:rPr lang="en-GB" sz="4000" dirty="0" err="1"/>
              <a:t>Paralel</a:t>
            </a:r>
            <a:endParaRPr lang="en-GB" sz="4000" dirty="0"/>
          </a:p>
          <a:p>
            <a:pPr marL="0" indent="0">
              <a:buNone/>
            </a:pPr>
            <a:r>
              <a:rPr lang="en-GB" sz="4000" dirty="0" err="1"/>
              <a:t>Respublika</a:t>
            </a:r>
            <a:endParaRPr lang="en-GB" sz="4000" dirty="0"/>
          </a:p>
          <a:p>
            <a:pPr marL="0" indent="0">
              <a:buNone/>
            </a:pPr>
            <a:r>
              <a:rPr lang="en-GB" sz="4000" dirty="0" err="1"/>
              <a:t>Ses</a:t>
            </a:r>
            <a:endParaRPr lang="en-GB" sz="4000" dirty="0"/>
          </a:p>
          <a:p>
            <a:pPr marL="0" indent="0">
              <a:buNone/>
            </a:pPr>
            <a:r>
              <a:rPr lang="en-GB" sz="4000" dirty="0" err="1" smtClean="0"/>
              <a:t>Unikal</a:t>
            </a:r>
            <a:endParaRPr lang="en-GB" sz="4000" dirty="0"/>
          </a:p>
          <a:p>
            <a:pPr marL="0" indent="0">
              <a:buNone/>
            </a:pPr>
            <a:r>
              <a:rPr lang="en-GB" sz="4000" dirty="0" err="1" smtClean="0"/>
              <a:t>Kaspi</a:t>
            </a:r>
            <a:endParaRPr lang="en-GB" sz="4000" dirty="0"/>
          </a:p>
          <a:p>
            <a:pPr marL="0" indent="0">
              <a:buNone/>
            </a:pPr>
            <a:r>
              <a:rPr lang="en-GB" sz="4000" dirty="0" err="1"/>
              <a:t>Vishka</a:t>
            </a:r>
            <a:endParaRPr lang="en-GB" sz="4000" dirty="0"/>
          </a:p>
          <a:p>
            <a:pPr marL="0" indent="0">
              <a:buNone/>
            </a:pPr>
            <a:r>
              <a:rPr lang="en-GB" sz="4000" dirty="0" err="1"/>
              <a:t>Palitra</a:t>
            </a:r>
            <a:endParaRPr lang="en-GB" sz="4000" dirty="0"/>
          </a:p>
          <a:p>
            <a:pPr marL="0" indent="0">
              <a:buNone/>
            </a:pPr>
            <a:r>
              <a:rPr lang="en-GB" sz="4000" dirty="0" err="1"/>
              <a:t>Iqtisadiyyet</a:t>
            </a:r>
            <a:endParaRPr lang="en-GB" sz="4000" dirty="0"/>
          </a:p>
          <a:p>
            <a:pPr marL="0" indent="0">
              <a:buNone/>
            </a:pPr>
            <a:r>
              <a:rPr lang="en-GB" sz="4000" dirty="0" err="1"/>
              <a:t>Ekspress</a:t>
            </a:r>
            <a:endParaRPr lang="en-GB" sz="4000" dirty="0"/>
          </a:p>
          <a:p>
            <a:pPr marL="0" indent="0">
              <a:buNone/>
            </a:pPr>
            <a:r>
              <a:rPr lang="en-GB" sz="4000" dirty="0" err="1" smtClean="0"/>
              <a:t>Ejednevnie</a:t>
            </a:r>
            <a:r>
              <a:rPr lang="en-GB" sz="4000" dirty="0" smtClean="0"/>
              <a:t> </a:t>
            </a:r>
            <a:r>
              <a:rPr lang="en-GB" sz="4000" dirty="0" err="1"/>
              <a:t>novosti</a:t>
            </a:r>
            <a:endParaRPr lang="en-GB" sz="4000" dirty="0"/>
          </a:p>
          <a:p>
            <a:pPr marL="0" indent="0">
              <a:buNone/>
            </a:pPr>
            <a:r>
              <a:rPr lang="en-GB" sz="4000" dirty="0" err="1"/>
              <a:t>Hefte</a:t>
            </a:r>
            <a:r>
              <a:rPr lang="en-GB" sz="4000" dirty="0"/>
              <a:t> </a:t>
            </a:r>
            <a:r>
              <a:rPr lang="en-GB" sz="4000" dirty="0" err="1"/>
              <a:t>ichi</a:t>
            </a:r>
            <a:endParaRPr lang="en-GB" sz="4000" dirty="0"/>
          </a:p>
          <a:p>
            <a:pPr marL="0" indent="0">
              <a:buNone/>
            </a:pPr>
            <a:r>
              <a:rPr lang="en-GB" sz="4000" dirty="0" err="1" smtClean="0"/>
              <a:t>Olaylar</a:t>
            </a:r>
            <a:endParaRPr lang="en-GB" sz="4000" dirty="0"/>
          </a:p>
          <a:p>
            <a:pPr marL="0" indent="0">
              <a:buNone/>
            </a:pPr>
            <a:r>
              <a:rPr lang="en-GB" sz="4000" dirty="0" err="1"/>
              <a:t>Uch</a:t>
            </a:r>
            <a:r>
              <a:rPr lang="en-GB" sz="4000" dirty="0"/>
              <a:t> </a:t>
            </a:r>
            <a:r>
              <a:rPr lang="en-GB" sz="4000" dirty="0" err="1"/>
              <a:t>Noqte</a:t>
            </a:r>
            <a:endParaRPr lang="en-GB" sz="4000" dirty="0"/>
          </a:p>
          <a:p>
            <a:pPr marL="0" indent="0">
              <a:buNone/>
            </a:pPr>
            <a:r>
              <a:rPr lang="en-GB" sz="4000" dirty="0" err="1"/>
              <a:t>Xalq</a:t>
            </a:r>
            <a:r>
              <a:rPr lang="en-GB" sz="4000" dirty="0"/>
              <a:t> </a:t>
            </a:r>
            <a:r>
              <a:rPr lang="en-GB" sz="4000" dirty="0" err="1"/>
              <a:t>Cebhesi</a:t>
            </a:r>
            <a:endParaRPr lang="en-GB" sz="4000" dirty="0"/>
          </a:p>
          <a:p>
            <a:pPr marL="0" indent="0">
              <a:buNone/>
            </a:pPr>
            <a:r>
              <a:rPr lang="en-GB" sz="4000" dirty="0" err="1"/>
              <a:t>Xalq</a:t>
            </a:r>
            <a:r>
              <a:rPr lang="en-GB" sz="4000" dirty="0"/>
              <a:t> </a:t>
            </a:r>
            <a:r>
              <a:rPr lang="en-GB" sz="4000" dirty="0" err="1"/>
              <a:t>qazeti</a:t>
            </a:r>
            <a:endParaRPr lang="en-GB" sz="4000" dirty="0"/>
          </a:p>
          <a:p>
            <a:pPr marL="0" indent="0">
              <a:buNone/>
            </a:pPr>
            <a:r>
              <a:rPr lang="en-GB" sz="4000" dirty="0" err="1"/>
              <a:t>Yeni</a:t>
            </a:r>
            <a:r>
              <a:rPr lang="en-GB" sz="4000" dirty="0"/>
              <a:t> </a:t>
            </a:r>
            <a:r>
              <a:rPr lang="en-GB" sz="4000" dirty="0" err="1"/>
              <a:t>Azerbaycan</a:t>
            </a:r>
            <a:endParaRPr lang="en-GB" sz="4000" dirty="0"/>
          </a:p>
          <a:p>
            <a:pPr marL="0" indent="0">
              <a:buNone/>
            </a:pPr>
            <a:r>
              <a:rPr lang="en-GB" sz="4000" dirty="0" err="1"/>
              <a:t>Yeni</a:t>
            </a:r>
            <a:r>
              <a:rPr lang="en-GB" sz="4000" dirty="0"/>
              <a:t> </a:t>
            </a:r>
            <a:r>
              <a:rPr lang="en-GB" sz="4000" dirty="0" err="1"/>
              <a:t>Musavat</a:t>
            </a:r>
            <a:endParaRPr lang="en-GB" sz="4000" dirty="0"/>
          </a:p>
          <a:p>
            <a:pPr marL="0" indent="0">
              <a:buNone/>
            </a:pPr>
            <a:r>
              <a:rPr lang="en-GB" sz="4000" dirty="0"/>
              <a:t>525-ci </a:t>
            </a:r>
            <a:r>
              <a:rPr lang="en-GB" sz="4000" dirty="0" err="1"/>
              <a:t>qazet</a:t>
            </a:r>
            <a:endParaRPr lang="en-GB" sz="4000" dirty="0"/>
          </a:p>
          <a:p>
            <a:pPr marL="0" indent="0">
              <a:buNone/>
            </a:pPr>
            <a:endParaRPr lang="en-GB" sz="4000" dirty="0"/>
          </a:p>
          <a:p>
            <a:pPr marL="0" indent="0">
              <a:buNone/>
            </a:pPr>
            <a:endParaRPr lang="ru-RU" dirty="0"/>
          </a:p>
        </p:txBody>
      </p:sp>
      <p:pic>
        <p:nvPicPr>
          <p:cNvPr id="4098" name="Picture 2" descr="D:\~Profile\Desktop\General\PhotosPR-report\iStock_000002099178Medium_big_paper_stack.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72816"/>
            <a:ext cx="4040188" cy="343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0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Lucida Sans Unicode" panose="020B0602030504020204" pitchFamily="34" charset="0"/>
                <a:cs typeface="Lucida Sans Unicode" panose="020B0602030504020204" pitchFamily="34" charset="0"/>
              </a:rPr>
              <a:t>Magazines</a:t>
            </a:r>
            <a:endParaRPr lang="ru-RU" b="1" dirty="0">
              <a:solidFill>
                <a:schemeClr val="accent1">
                  <a:lumMod val="75000"/>
                </a:schemeClr>
              </a:solidFill>
              <a:latin typeface="Lucida Sans Unicode" panose="020B0602030504020204" pitchFamily="34" charset="0"/>
              <a:cs typeface="Lucida Sans Unicode" panose="020B0602030504020204" pitchFamily="34" charset="0"/>
            </a:endParaRPr>
          </a:p>
        </p:txBody>
      </p:sp>
      <p:sp>
        <p:nvSpPr>
          <p:cNvPr id="6" name="Content Placeholder 5"/>
          <p:cNvSpPr>
            <a:spLocks noGrp="1"/>
          </p:cNvSpPr>
          <p:nvPr>
            <p:ph sz="quarter" idx="4"/>
          </p:nvPr>
        </p:nvSpPr>
        <p:spPr>
          <a:xfrm>
            <a:off x="4645025" y="1988840"/>
            <a:ext cx="4041775" cy="3672408"/>
          </a:xfrm>
        </p:spPr>
        <p:txBody>
          <a:bodyPr>
            <a:normAutofit fontScale="92500" lnSpcReduction="10000"/>
          </a:bodyPr>
          <a:lstStyle/>
          <a:p>
            <a:pPr marL="0" indent="0" algn="ctr">
              <a:buNone/>
            </a:pPr>
            <a:r>
              <a:rPr lang="en-US" sz="2200" dirty="0">
                <a:latin typeface="Lucida Sans Unicode" panose="020B0602030504020204" pitchFamily="34" charset="0"/>
                <a:cs typeface="Lucida Sans Unicode" panose="020B0602030504020204" pitchFamily="34" charset="0"/>
              </a:rPr>
              <a:t>Azeri </a:t>
            </a:r>
            <a:r>
              <a:rPr lang="en-US" sz="2200" dirty="0" smtClean="0">
                <a:latin typeface="Lucida Sans Unicode" panose="020B0602030504020204" pitchFamily="34" charset="0"/>
                <a:cs typeface="Lucida Sans Unicode" panose="020B0602030504020204" pitchFamily="34" charset="0"/>
              </a:rPr>
              <a:t>Observer</a:t>
            </a:r>
          </a:p>
          <a:p>
            <a:pPr marL="0" indent="0" algn="ctr">
              <a:buNone/>
            </a:pPr>
            <a:r>
              <a:rPr lang="en-US" sz="2200" dirty="0" err="1" smtClean="0">
                <a:latin typeface="Lucida Sans Unicode" panose="020B0602030504020204" pitchFamily="34" charset="0"/>
                <a:cs typeface="Lucida Sans Unicode" panose="020B0602030504020204" pitchFamily="34" charset="0"/>
              </a:rPr>
              <a:t>AzeriNews</a:t>
            </a:r>
            <a:endParaRPr lang="en-US" sz="2200" dirty="0" smtClean="0">
              <a:latin typeface="Lucida Sans Unicode" panose="020B0602030504020204" pitchFamily="34" charset="0"/>
              <a:cs typeface="Lucida Sans Unicode" panose="020B0602030504020204" pitchFamily="34" charset="0"/>
            </a:endParaRPr>
          </a:p>
          <a:p>
            <a:pPr marL="0" indent="0" algn="ctr">
              <a:buNone/>
            </a:pPr>
            <a:r>
              <a:rPr lang="en-US" sz="2200" dirty="0" smtClean="0">
                <a:latin typeface="Lucida Sans Unicode" panose="020B0602030504020204" pitchFamily="34" charset="0"/>
                <a:cs typeface="Lucida Sans Unicode" panose="020B0602030504020204" pitchFamily="34" charset="0"/>
              </a:rPr>
              <a:t>Caspian </a:t>
            </a:r>
            <a:r>
              <a:rPr lang="en-US" sz="2200" dirty="0">
                <a:latin typeface="Lucida Sans Unicode" panose="020B0602030504020204" pitchFamily="34" charset="0"/>
                <a:cs typeface="Lucida Sans Unicode" panose="020B0602030504020204" pitchFamily="34" charset="0"/>
              </a:rPr>
              <a:t>Energy</a:t>
            </a:r>
          </a:p>
          <a:p>
            <a:pPr marL="0" indent="0" algn="ctr">
              <a:buNone/>
            </a:pPr>
            <a:r>
              <a:rPr lang="en-US" sz="2200" dirty="0" smtClean="0">
                <a:latin typeface="Lucida Sans Unicode" panose="020B0602030504020204" pitchFamily="34" charset="0"/>
                <a:cs typeface="Lucida Sans Unicode" panose="020B0602030504020204" pitchFamily="34" charset="0"/>
              </a:rPr>
              <a:t>Consulting </a:t>
            </a:r>
            <a:r>
              <a:rPr lang="en-US" sz="2200" dirty="0">
                <a:latin typeface="Lucida Sans Unicode" panose="020B0602030504020204" pitchFamily="34" charset="0"/>
                <a:cs typeface="Lucida Sans Unicode" panose="020B0602030504020204" pitchFamily="34" charset="0"/>
              </a:rPr>
              <a:t>&amp; </a:t>
            </a:r>
            <a:r>
              <a:rPr lang="en-US" sz="2200" dirty="0" smtClean="0">
                <a:latin typeface="Lucida Sans Unicode" panose="020B0602030504020204" pitchFamily="34" charset="0"/>
                <a:cs typeface="Lucida Sans Unicode" panose="020B0602030504020204" pitchFamily="34" charset="0"/>
              </a:rPr>
              <a:t>Business</a:t>
            </a:r>
          </a:p>
          <a:p>
            <a:pPr marL="0" indent="0" algn="ctr">
              <a:buNone/>
            </a:pPr>
            <a:r>
              <a:rPr lang="en-US" sz="2200" dirty="0" err="1">
                <a:latin typeface="Lucida Sans Unicode" panose="020B0602030504020204" pitchFamily="34" charset="0"/>
                <a:cs typeface="Lucida Sans Unicode" panose="020B0602030504020204" pitchFamily="34" charset="0"/>
              </a:rPr>
              <a:t>Enerqo</a:t>
            </a:r>
            <a:r>
              <a:rPr lang="en-US" sz="2200" dirty="0">
                <a:latin typeface="Lucida Sans Unicode" panose="020B0602030504020204" pitchFamily="34" charset="0"/>
                <a:cs typeface="Lucida Sans Unicode" panose="020B0602030504020204" pitchFamily="34" charset="0"/>
              </a:rPr>
              <a:t> </a:t>
            </a:r>
            <a:r>
              <a:rPr lang="en-US" sz="2200" dirty="0" err="1">
                <a:latin typeface="Lucida Sans Unicode" panose="020B0602030504020204" pitchFamily="34" charset="0"/>
                <a:cs typeface="Lucida Sans Unicode" panose="020B0602030504020204" pitchFamily="34" charset="0"/>
              </a:rPr>
              <a:t>Ekspert</a:t>
            </a:r>
            <a:endParaRPr lang="en-US" sz="2200" dirty="0">
              <a:latin typeface="Lucida Sans Unicode" panose="020B0602030504020204" pitchFamily="34" charset="0"/>
              <a:cs typeface="Lucida Sans Unicode" panose="020B0602030504020204" pitchFamily="34" charset="0"/>
            </a:endParaRPr>
          </a:p>
          <a:p>
            <a:pPr marL="0" indent="0" algn="ctr">
              <a:buNone/>
            </a:pPr>
            <a:r>
              <a:rPr lang="en-US" sz="2200" dirty="0" err="1" smtClean="0">
                <a:latin typeface="Lucida Sans Unicode" panose="020B0602030504020204" pitchFamily="34" charset="0"/>
                <a:cs typeface="Lucida Sans Unicode" panose="020B0602030504020204" pitchFamily="34" charset="0"/>
              </a:rPr>
              <a:t>Enerqo</a:t>
            </a:r>
            <a:r>
              <a:rPr lang="en-US" sz="2200" dirty="0" smtClean="0">
                <a:latin typeface="Lucida Sans Unicode" panose="020B0602030504020204" pitchFamily="34" charset="0"/>
                <a:cs typeface="Lucida Sans Unicode" panose="020B0602030504020204" pitchFamily="34" charset="0"/>
              </a:rPr>
              <a:t>-info</a:t>
            </a:r>
          </a:p>
          <a:p>
            <a:pPr marL="0" indent="0" algn="ctr">
              <a:buNone/>
            </a:pPr>
            <a:r>
              <a:rPr lang="en-US" sz="2200" dirty="0" smtClean="0">
                <a:latin typeface="Lucida Sans Unicode" panose="020B0602030504020204" pitchFamily="34" charset="0"/>
                <a:cs typeface="Lucida Sans Unicode" panose="020B0602030504020204" pitchFamily="34" charset="0"/>
              </a:rPr>
              <a:t>Oil &amp; Gas Kazakhstan</a:t>
            </a:r>
          </a:p>
          <a:p>
            <a:pPr marL="0" indent="0" algn="ctr">
              <a:buNone/>
            </a:pPr>
            <a:r>
              <a:rPr lang="en-US" sz="2200" dirty="0" smtClean="0">
                <a:latin typeface="Lucida Sans Unicode" panose="020B0602030504020204" pitchFamily="34" charset="0"/>
                <a:cs typeface="Lucida Sans Unicode" panose="020B0602030504020204" pitchFamily="34" charset="0"/>
              </a:rPr>
              <a:t>TEAS</a:t>
            </a:r>
          </a:p>
          <a:p>
            <a:pPr marL="0" indent="0" algn="ctr">
              <a:buNone/>
            </a:pPr>
            <a:r>
              <a:rPr lang="en-US" sz="2200" dirty="0" err="1" smtClean="0">
                <a:latin typeface="Lucida Sans Unicode" panose="020B0602030504020204" pitchFamily="34" charset="0"/>
                <a:cs typeface="Lucida Sans Unicode" panose="020B0602030504020204" pitchFamily="34" charset="0"/>
              </a:rPr>
              <a:t>Vremya</a:t>
            </a:r>
            <a:r>
              <a:rPr lang="en-US" sz="2200" dirty="0" smtClean="0">
                <a:latin typeface="Lucida Sans Unicode" panose="020B0602030504020204" pitchFamily="34" charset="0"/>
                <a:cs typeface="Lucida Sans Unicode" panose="020B0602030504020204" pitchFamily="34" charset="0"/>
              </a:rPr>
              <a:t> </a:t>
            </a:r>
            <a:r>
              <a:rPr lang="en-US" sz="2200" dirty="0" err="1" smtClean="0">
                <a:latin typeface="Lucida Sans Unicode" panose="020B0602030504020204" pitchFamily="34" charset="0"/>
                <a:cs typeface="Lucida Sans Unicode" panose="020B0602030504020204" pitchFamily="34" charset="0"/>
              </a:rPr>
              <a:t>koltyubinqa</a:t>
            </a:r>
            <a:endParaRPr lang="en-US" sz="2200" dirty="0">
              <a:latin typeface="Lucida Sans Unicode" panose="020B0602030504020204" pitchFamily="34" charset="0"/>
              <a:cs typeface="Lucida Sans Unicode" panose="020B0602030504020204" pitchFamily="34" charset="0"/>
            </a:endParaRPr>
          </a:p>
          <a:p>
            <a:pPr marL="0" indent="0" algn="ctr">
              <a:buNone/>
            </a:pPr>
            <a:r>
              <a:rPr lang="en-US" sz="2200" dirty="0" smtClean="0">
                <a:latin typeface="Lucida Sans Unicode" panose="020B0602030504020204" pitchFamily="34" charset="0"/>
                <a:cs typeface="Lucida Sans Unicode" panose="020B0602030504020204" pitchFamily="34" charset="0"/>
              </a:rPr>
              <a:t>World </a:t>
            </a:r>
            <a:r>
              <a:rPr lang="en-US" sz="2200" dirty="0">
                <a:latin typeface="Lucida Sans Unicode" panose="020B0602030504020204" pitchFamily="34" charset="0"/>
                <a:cs typeface="Lucida Sans Unicode" panose="020B0602030504020204" pitchFamily="34" charset="0"/>
              </a:rPr>
              <a:t>Economics</a:t>
            </a:r>
          </a:p>
          <a:p>
            <a:pPr marL="0" indent="0">
              <a:buNone/>
            </a:pPr>
            <a:endParaRPr lang="ru-RU" dirty="0"/>
          </a:p>
        </p:txBody>
      </p:sp>
      <p:pic>
        <p:nvPicPr>
          <p:cNvPr id="5122" name="Picture 2" descr="D:\~Profile\Desktop\General\PhotosPR-report\magazine-stapled.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4173860" cy="367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1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lstStyle/>
          <a:p>
            <a:r>
              <a:rPr lang="en-US" sz="3600" b="1" dirty="0" smtClean="0">
                <a:solidFill>
                  <a:schemeClr val="accent1">
                    <a:lumMod val="75000"/>
                  </a:schemeClr>
                </a:solidFill>
                <a:latin typeface="Lucida Sans Unicode" panose="020B0602030504020204" pitchFamily="34" charset="0"/>
                <a:cs typeface="Lucida Sans Unicode" panose="020B0602030504020204" pitchFamily="34" charset="0"/>
              </a:rPr>
              <a:t>TV monitoring </a:t>
            </a:r>
            <a:endParaRPr lang="ru-RU" sz="3600" b="1" dirty="0">
              <a:solidFill>
                <a:schemeClr val="accent1">
                  <a:lumMod val="75000"/>
                </a:schemeClr>
              </a:solidFill>
              <a:latin typeface="Lucida Sans Unicode" panose="020B0602030504020204" pitchFamily="34" charset="0"/>
              <a:cs typeface="Lucida Sans Unicode" panose="020B0602030504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902173068"/>
              </p:ext>
            </p:extLst>
          </p:nvPr>
        </p:nvGraphicFramePr>
        <p:xfrm>
          <a:off x="467544" y="692696"/>
          <a:ext cx="8208912" cy="5993892"/>
        </p:xfrm>
        <a:graphic>
          <a:graphicData uri="http://schemas.openxmlformats.org/drawingml/2006/table">
            <a:tbl>
              <a:tblPr firstRow="1" firstCol="1" bandRow="1">
                <a:tableStyleId>{5C22544A-7EE6-4342-B048-85BDC9FD1C3A}</a:tableStyleId>
              </a:tblPr>
              <a:tblGrid>
                <a:gridCol w="1307615"/>
                <a:gridCol w="3444913"/>
                <a:gridCol w="3456384"/>
              </a:tblGrid>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Date</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ru-RU" sz="900" dirty="0">
                          <a:effectLst/>
                          <a:latin typeface="Lucida Sans Unicode" panose="020B0602030504020204" pitchFamily="34" charset="0"/>
                          <a:cs typeface="Lucida Sans Unicode" panose="020B0602030504020204" pitchFamily="34" charset="0"/>
                        </a:rPr>
                        <a:t> </a:t>
                      </a:r>
                      <a:r>
                        <a:rPr lang="en-US" sz="900" dirty="0" smtClean="0">
                          <a:effectLst/>
                          <a:latin typeface="Lucida Sans Unicode" panose="020B0602030504020204" pitchFamily="34" charset="0"/>
                          <a:cs typeface="Lucida Sans Unicode" panose="020B0602030504020204" pitchFamily="34" charset="0"/>
                        </a:rPr>
                        <a:t>Time </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ru-RU" sz="900" dirty="0">
                          <a:effectLst/>
                          <a:latin typeface="Lucida Sans Unicode" panose="020B0602030504020204" pitchFamily="34" charset="0"/>
                          <a:cs typeface="Lucida Sans Unicode" panose="020B0602030504020204" pitchFamily="34" charset="0"/>
                        </a:rPr>
                        <a:t> </a:t>
                      </a:r>
                      <a:r>
                        <a:rPr lang="en-US" sz="900" dirty="0" smtClean="0">
                          <a:effectLst/>
                          <a:latin typeface="Lucida Sans Unicode" panose="020B0602030504020204" pitchFamily="34" charset="0"/>
                          <a:cs typeface="Lucida Sans Unicode" panose="020B0602030504020204" pitchFamily="34" charset="0"/>
                        </a:rPr>
                        <a:t>Channels</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ARB</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14:00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14:00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17:28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17:31</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17:32</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19:10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02.06.2017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Xezer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02.06.2017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02.06.2017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02.06.2017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02.06.2017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20:30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03.06.2017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17:09</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03.06.2017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17:25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04.06.2017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20:10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04.06.2017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21:30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Xezer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13:30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ARB</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14:00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17:01</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17:33</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17:38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19:40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21:19</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Xezer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13:30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ARB</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14:00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Space</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17:01</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19:01</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19:02</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ARB</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bl>
          </a:graphicData>
        </a:graphic>
      </p:graphicFrame>
    </p:spTree>
    <p:extLst>
      <p:ext uri="{BB962C8B-B14F-4D97-AF65-F5344CB8AC3E}">
        <p14:creationId xmlns:p14="http://schemas.microsoft.com/office/powerpoint/2010/main" val="1709289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lstStyle/>
          <a:p>
            <a:r>
              <a:rPr lang="en-US" sz="3600" b="1" dirty="0" smtClean="0">
                <a:solidFill>
                  <a:schemeClr val="accent1">
                    <a:lumMod val="75000"/>
                  </a:schemeClr>
                </a:solidFill>
                <a:latin typeface="Lucida Sans Unicode" panose="020B0602030504020204" pitchFamily="34" charset="0"/>
                <a:cs typeface="Lucida Sans Unicode" panose="020B0602030504020204" pitchFamily="34" charset="0"/>
              </a:rPr>
              <a:t>Radio monitoring </a:t>
            </a:r>
            <a:endParaRPr lang="ru-RU" sz="3600" b="1" dirty="0">
              <a:solidFill>
                <a:schemeClr val="accent1">
                  <a:lumMod val="75000"/>
                </a:schemeClr>
              </a:solidFill>
              <a:latin typeface="Lucida Sans Unicode" panose="020B0602030504020204" pitchFamily="34" charset="0"/>
              <a:cs typeface="Lucida Sans Unicode" panose="020B0602030504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862281399"/>
              </p:ext>
            </p:extLst>
          </p:nvPr>
        </p:nvGraphicFramePr>
        <p:xfrm>
          <a:off x="467544" y="692696"/>
          <a:ext cx="8208912" cy="5836158"/>
        </p:xfrm>
        <a:graphic>
          <a:graphicData uri="http://schemas.openxmlformats.org/drawingml/2006/table">
            <a:tbl>
              <a:tblPr firstRow="1" firstCol="1" bandRow="1">
                <a:tableStyleId>{5C22544A-7EE6-4342-B048-85BDC9FD1C3A}</a:tableStyleId>
              </a:tblPr>
              <a:tblGrid>
                <a:gridCol w="1307615"/>
                <a:gridCol w="3444913"/>
                <a:gridCol w="3456384"/>
              </a:tblGrid>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Date</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ru-RU" sz="900" dirty="0">
                          <a:effectLst/>
                          <a:latin typeface="Lucida Sans Unicode" panose="020B0602030504020204" pitchFamily="34" charset="0"/>
                          <a:cs typeface="Lucida Sans Unicode" panose="020B0602030504020204" pitchFamily="34" charset="0"/>
                        </a:rPr>
                        <a:t> </a:t>
                      </a:r>
                      <a:r>
                        <a:rPr lang="en-US" sz="900" dirty="0" smtClean="0">
                          <a:effectLst/>
                          <a:latin typeface="Lucida Sans Unicode" panose="020B0602030504020204" pitchFamily="34" charset="0"/>
                          <a:cs typeface="Lucida Sans Unicode" panose="020B0602030504020204" pitchFamily="34" charset="0"/>
                        </a:rPr>
                        <a:t>Time </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ru-RU" sz="900" dirty="0">
                          <a:effectLst/>
                          <a:latin typeface="Lucida Sans Unicode" panose="020B0602030504020204" pitchFamily="34" charset="0"/>
                          <a:cs typeface="Lucida Sans Unicode" panose="020B0602030504020204" pitchFamily="34" charset="0"/>
                        </a:rPr>
                        <a:t> </a:t>
                      </a:r>
                      <a:r>
                        <a:rPr lang="en-US" sz="900" dirty="0" smtClean="0">
                          <a:effectLst/>
                          <a:latin typeface="Lucida Sans Unicode" panose="020B0602030504020204" pitchFamily="34" charset="0"/>
                          <a:cs typeface="Lucida Sans Unicode" panose="020B0602030504020204" pitchFamily="34" charset="0"/>
                        </a:rPr>
                        <a:t>Channels</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10:00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Asan</a:t>
                      </a:r>
                      <a:r>
                        <a:rPr lang="en-US" sz="90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Araz</a:t>
                      </a:r>
                      <a:r>
                        <a:rPr lang="en-US" sz="90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Burc</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01.06.2017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Antenn</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02.06.2017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Araz</a:t>
                      </a:r>
                      <a:r>
                        <a:rPr lang="en-US" sz="900" baseline="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02.06.2017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Burc</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02.06.2017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02.06.2017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Araz</a:t>
                      </a:r>
                      <a:r>
                        <a:rPr lang="en-US" sz="900" baseline="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02.06.2017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14:00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GB" sz="900" dirty="0" err="1" smtClean="0">
                          <a:effectLst/>
                          <a:latin typeface="Lucida Sans Unicode" panose="020B0602030504020204" pitchFamily="34" charset="0"/>
                          <a:ea typeface="Calibri"/>
                          <a:cs typeface="Lucida Sans Unicode" panose="020B0602030504020204" pitchFamily="34" charset="0"/>
                        </a:rPr>
                        <a:t>Araz</a:t>
                      </a:r>
                      <a:r>
                        <a:rPr lang="en-GB" sz="900" dirty="0" smtClean="0">
                          <a:effectLst/>
                          <a:latin typeface="Lucida Sans Unicode" panose="020B0602030504020204" pitchFamily="34" charset="0"/>
                          <a:ea typeface="Calibri"/>
                          <a:cs typeface="Lucida Sans Unicode" panose="020B0602030504020204" pitchFamily="34" charset="0"/>
                        </a:rPr>
                        <a:t> Radio</a:t>
                      </a: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106.3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Antenn</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Asan</a:t>
                      </a:r>
                      <a:r>
                        <a:rPr lang="en-US" sz="90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30.05.2017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10:00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106.3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10:00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Asan</a:t>
                      </a:r>
                      <a:r>
                        <a:rPr lang="en-US" sz="90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10:00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106.3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Antenn</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Antenn</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Asan</a:t>
                      </a:r>
                      <a:r>
                        <a:rPr lang="en-US" sz="90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Burc</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Burc</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r>
                        <a:rPr lang="en-US" sz="900" baseline="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Araz</a:t>
                      </a:r>
                      <a:r>
                        <a:rPr lang="en-US" sz="90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Antenn</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Asan</a:t>
                      </a:r>
                      <a:r>
                        <a:rPr lang="en-US" sz="90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106.3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Asan</a:t>
                      </a:r>
                      <a:r>
                        <a:rPr lang="en-US" sz="900" baseline="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Burc</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14:00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Burc</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Asan</a:t>
                      </a:r>
                      <a:r>
                        <a:rPr lang="en-US" sz="90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Burc</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Araz</a:t>
                      </a:r>
                      <a:r>
                        <a:rPr lang="en-US" sz="900" baseline="0" dirty="0" smtClean="0">
                          <a:effectLst/>
                          <a:latin typeface="Lucida Sans Unicode" panose="020B0602030504020204" pitchFamily="34" charset="0"/>
                          <a:ea typeface="Calibri"/>
                          <a:cs typeface="Lucida Sans Unicode" panose="020B0602030504020204" pitchFamily="34" charset="0"/>
                        </a:rPr>
                        <a:t> Radio</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801">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31.05.2017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r>
                        <a:rPr lang="en-US" sz="900" dirty="0" smtClean="0">
                          <a:effectLst/>
                          <a:latin typeface="Lucida Sans Unicode" panose="020B0602030504020204" pitchFamily="34" charset="0"/>
                          <a:ea typeface="Calibri"/>
                          <a:cs typeface="Lucida Sans Unicode" panose="020B0602030504020204" pitchFamily="34" charset="0"/>
                        </a:rPr>
                        <a:t> FM</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bl>
          </a:graphicData>
        </a:graphic>
      </p:graphicFrame>
    </p:spTree>
    <p:extLst>
      <p:ext uri="{BB962C8B-B14F-4D97-AF65-F5344CB8AC3E}">
        <p14:creationId xmlns:p14="http://schemas.microsoft.com/office/powerpoint/2010/main" val="226917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451769"/>
            <a:ext cx="5742384" cy="249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619672" y="2967334"/>
            <a:ext cx="5238328" cy="2031325"/>
          </a:xfrm>
          <a:prstGeom prst="rect">
            <a:avLst/>
          </a:prstGeom>
        </p:spPr>
        <p:txBody>
          <a:bodyPr wrap="square">
            <a:spAutoFit/>
          </a:bodyPr>
          <a:lstStyle/>
          <a:p>
            <a:endParaRPr lang="en-US" dirty="0" smtClean="0">
              <a:solidFill>
                <a:srgbClr val="FF0000"/>
              </a:solidFill>
              <a:latin typeface="Lucida Sans Unicode" panose="020B0602030504020204" pitchFamily="34" charset="0"/>
              <a:cs typeface="Lucida Sans Unicode" panose="020B0602030504020204" pitchFamily="34" charset="0"/>
            </a:endParaRPr>
          </a:p>
          <a:p>
            <a:endParaRPr lang="en-US" dirty="0">
              <a:solidFill>
                <a:srgbClr val="FF0000"/>
              </a:solidFill>
              <a:latin typeface="Lucida Sans Unicode" panose="020B0602030504020204" pitchFamily="34" charset="0"/>
              <a:cs typeface="Lucida Sans Unicode" panose="020B0602030504020204" pitchFamily="34" charset="0"/>
            </a:endParaRPr>
          </a:p>
          <a:p>
            <a:endParaRPr lang="en-US" dirty="0" smtClean="0">
              <a:solidFill>
                <a:srgbClr val="FF0000"/>
              </a:solidFill>
              <a:latin typeface="Lucida Sans Unicode" panose="020B0602030504020204" pitchFamily="34" charset="0"/>
              <a:cs typeface="Lucida Sans Unicode" panose="020B0602030504020204" pitchFamily="34" charset="0"/>
            </a:endParaRPr>
          </a:p>
          <a:p>
            <a:r>
              <a:rPr lang="en-US" dirty="0" smtClean="0">
                <a:solidFill>
                  <a:srgbClr val="FF0000"/>
                </a:solidFill>
                <a:latin typeface="Lucida Sans Unicode" panose="020B0602030504020204" pitchFamily="34" charset="0"/>
                <a:cs typeface="Lucida Sans Unicode" panose="020B0602030504020204" pitchFamily="34" charset="0"/>
              </a:rPr>
              <a:t>Watch </a:t>
            </a:r>
            <a:r>
              <a:rPr lang="en-US" dirty="0">
                <a:solidFill>
                  <a:srgbClr val="FF0000"/>
                </a:solidFill>
                <a:latin typeface="Lucida Sans Unicode" panose="020B0602030504020204" pitchFamily="34" charset="0"/>
                <a:cs typeface="Lucida Sans Unicode" panose="020B0602030504020204" pitchFamily="34" charset="0"/>
              </a:rPr>
              <a:t>us on YouTube channel: </a:t>
            </a:r>
            <a:endParaRPr lang="en-US" dirty="0" smtClean="0">
              <a:solidFill>
                <a:srgbClr val="FF0000"/>
              </a:solidFill>
              <a:latin typeface="Lucida Sans Unicode" panose="020B0602030504020204" pitchFamily="34" charset="0"/>
              <a:cs typeface="Lucida Sans Unicode" panose="020B0602030504020204" pitchFamily="34" charset="0"/>
            </a:endParaRPr>
          </a:p>
          <a:p>
            <a:endParaRPr lang="en-US" dirty="0">
              <a:solidFill>
                <a:srgbClr val="FF0000"/>
              </a:solidFill>
              <a:latin typeface="Lucida Sans Unicode" panose="020B0602030504020204" pitchFamily="34" charset="0"/>
              <a:cs typeface="Lucida Sans Unicode" panose="020B0602030504020204" pitchFamily="34" charset="0"/>
            </a:endParaRPr>
          </a:p>
          <a:p>
            <a:r>
              <a:rPr lang="en-GB" dirty="0">
                <a:latin typeface="Lucida Sans Unicode" panose="020B0602030504020204" pitchFamily="34" charset="0"/>
                <a:cs typeface="Lucida Sans Unicode" panose="020B0602030504020204" pitchFamily="34" charset="0"/>
                <a:hlinkClick r:id="rId3"/>
              </a:rPr>
              <a:t>https://</a:t>
            </a:r>
            <a:r>
              <a:rPr lang="en-GB" dirty="0" smtClean="0">
                <a:latin typeface="Lucida Sans Unicode" panose="020B0602030504020204" pitchFamily="34" charset="0"/>
                <a:cs typeface="Lucida Sans Unicode" panose="020B0602030504020204" pitchFamily="34" charset="0"/>
                <a:hlinkClick r:id="rId3"/>
              </a:rPr>
              <a:t>www.youtube.com/user/ItecaCaspian</a:t>
            </a:r>
            <a:endParaRPr lang="en-GB" dirty="0" smtClean="0">
              <a:latin typeface="Lucida Sans Unicode" panose="020B0602030504020204" pitchFamily="34" charset="0"/>
              <a:cs typeface="Lucida Sans Unicode" panose="020B0602030504020204" pitchFamily="34" charset="0"/>
            </a:endParaRPr>
          </a:p>
          <a:p>
            <a:endParaRPr lang="en-GB" dirty="0"/>
          </a:p>
        </p:txBody>
      </p:sp>
    </p:spTree>
    <p:extLst>
      <p:ext uri="{BB962C8B-B14F-4D97-AF65-F5344CB8AC3E}">
        <p14:creationId xmlns:p14="http://schemas.microsoft.com/office/powerpoint/2010/main" val="3446120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484785"/>
            <a:ext cx="7128792" cy="3693319"/>
          </a:xfrm>
          <a:prstGeom prst="rect">
            <a:avLst/>
          </a:prstGeom>
        </p:spPr>
        <p:txBody>
          <a:bodyPr wrap="square">
            <a:spAutoFit/>
          </a:bodyPr>
          <a:lstStyle/>
          <a:p>
            <a:endParaRPr lang="en-US" i="1" dirty="0" smtClean="0">
              <a:latin typeface="Lucida Sans Unicode" panose="020B0602030504020204" pitchFamily="34" charset="0"/>
              <a:cs typeface="Lucida Sans Unicode" panose="020B0602030504020204" pitchFamily="34" charset="0"/>
            </a:endParaRPr>
          </a:p>
          <a:p>
            <a:endParaRPr lang="en-US" i="1" dirty="0">
              <a:latin typeface="Lucida Sans Unicode" panose="020B0602030504020204" pitchFamily="34" charset="0"/>
              <a:cs typeface="Lucida Sans Unicode" panose="020B0602030504020204" pitchFamily="34" charset="0"/>
            </a:endParaRPr>
          </a:p>
          <a:p>
            <a:endParaRPr lang="en-US" i="1" dirty="0">
              <a:latin typeface="Lucida Sans Unicode" panose="020B0602030504020204" pitchFamily="34" charset="0"/>
              <a:cs typeface="Lucida Sans Unicode" panose="020B0602030504020204" pitchFamily="34" charset="0"/>
            </a:endParaRPr>
          </a:p>
          <a:p>
            <a:r>
              <a:rPr lang="en-US" b="1" i="1" dirty="0" smtClean="0">
                <a:latin typeface="Lucida Sans Unicode" panose="020B0602030504020204" pitchFamily="34" charset="0"/>
                <a:cs typeface="Lucida Sans Unicode" panose="020B0602030504020204" pitchFamily="34" charset="0"/>
              </a:rPr>
              <a:t>Total </a:t>
            </a:r>
            <a:r>
              <a:rPr lang="en-US" b="1" i="1" dirty="0">
                <a:latin typeface="Lucida Sans Unicode" panose="020B0602030504020204" pitchFamily="34" charset="0"/>
                <a:cs typeface="Lucida Sans Unicode" panose="020B0602030504020204" pitchFamily="34" charset="0"/>
              </a:rPr>
              <a:t>number </a:t>
            </a:r>
            <a:r>
              <a:rPr lang="en-US" b="1" i="1" dirty="0" smtClean="0">
                <a:latin typeface="Lucida Sans Unicode" panose="020B0602030504020204" pitchFamily="34" charset="0"/>
                <a:cs typeface="Lucida Sans Unicode" panose="020B0602030504020204" pitchFamily="34" charset="0"/>
              </a:rPr>
              <a:t>of COG                                2899</a:t>
            </a:r>
          </a:p>
          <a:p>
            <a:endParaRPr lang="en-US" b="1" i="1" dirty="0">
              <a:latin typeface="Lucida Sans Unicode" panose="020B0602030504020204" pitchFamily="34" charset="0"/>
              <a:cs typeface="Lucida Sans Unicode" panose="020B0602030504020204" pitchFamily="34" charset="0"/>
            </a:endParaRPr>
          </a:p>
          <a:p>
            <a:endParaRPr lang="en-US" b="1" i="1" dirty="0" smtClean="0">
              <a:latin typeface="Lucida Sans Unicode" panose="020B0602030504020204" pitchFamily="34" charset="0"/>
              <a:cs typeface="Lucida Sans Unicode" panose="020B0602030504020204" pitchFamily="34" charset="0"/>
            </a:endParaRPr>
          </a:p>
          <a:p>
            <a:endParaRPr lang="en-US" b="1" i="1" dirty="0">
              <a:latin typeface="Lucida Sans Unicode" panose="020B0602030504020204" pitchFamily="34" charset="0"/>
              <a:cs typeface="Lucida Sans Unicode" panose="020B0602030504020204" pitchFamily="34" charset="0"/>
            </a:endParaRPr>
          </a:p>
          <a:p>
            <a:endParaRPr lang="en-US" b="1" i="1" dirty="0" smtClean="0">
              <a:latin typeface="Lucida Sans Unicode" panose="020B0602030504020204" pitchFamily="34" charset="0"/>
              <a:cs typeface="Lucida Sans Unicode" panose="020B0602030504020204" pitchFamily="34" charset="0"/>
            </a:endParaRPr>
          </a:p>
          <a:p>
            <a:r>
              <a:rPr lang="en-US" b="1" i="1" dirty="0" smtClean="0">
                <a:latin typeface="Lucida Sans Unicode" panose="020B0602030504020204" pitchFamily="34" charset="0"/>
                <a:cs typeface="Lucida Sans Unicode" panose="020B0602030504020204" pitchFamily="34" charset="0"/>
              </a:rPr>
              <a:t>Total </a:t>
            </a:r>
            <a:r>
              <a:rPr lang="en-US" b="1" i="1" dirty="0">
                <a:latin typeface="Lucida Sans Unicode" panose="020B0602030504020204" pitchFamily="34" charset="0"/>
                <a:cs typeface="Lucida Sans Unicode" panose="020B0602030504020204" pitchFamily="34" charset="0"/>
              </a:rPr>
              <a:t>number of </a:t>
            </a:r>
            <a:r>
              <a:rPr lang="en-US" b="1" i="1" dirty="0" err="1" smtClean="0">
                <a:latin typeface="Lucida Sans Unicode" panose="020B0602030504020204" pitchFamily="34" charset="0"/>
                <a:cs typeface="Lucida Sans Unicode" panose="020B0602030504020204" pitchFamily="34" charset="0"/>
              </a:rPr>
              <a:t>COGConference</a:t>
            </a:r>
            <a:r>
              <a:rPr lang="en-US" b="1" i="1" dirty="0" smtClean="0">
                <a:latin typeface="Lucida Sans Unicode" panose="020B0602030504020204" pitchFamily="34" charset="0"/>
                <a:cs typeface="Lucida Sans Unicode" panose="020B0602030504020204" pitchFamily="34" charset="0"/>
              </a:rPr>
              <a:t>                             1738 </a:t>
            </a:r>
          </a:p>
          <a:p>
            <a:endParaRPr lang="en-US" b="1" i="1" dirty="0">
              <a:latin typeface="Lucida Sans Unicode" panose="020B0602030504020204" pitchFamily="34" charset="0"/>
              <a:cs typeface="Lucida Sans Unicode" panose="020B0602030504020204" pitchFamily="34" charset="0"/>
            </a:endParaRPr>
          </a:p>
          <a:p>
            <a:endParaRPr lang="en-US" b="1" i="1" dirty="0" smtClean="0">
              <a:latin typeface="Lucida Sans Unicode" panose="020B0602030504020204" pitchFamily="34" charset="0"/>
              <a:cs typeface="Lucida Sans Unicode" panose="020B0602030504020204" pitchFamily="34" charset="0"/>
            </a:endParaRPr>
          </a:p>
          <a:p>
            <a:endParaRPr lang="en-US" b="1" i="1" dirty="0">
              <a:latin typeface="Lucida Sans Unicode" panose="020B0602030504020204" pitchFamily="34" charset="0"/>
              <a:cs typeface="Lucida Sans Unicode" panose="020B0602030504020204" pitchFamily="34" charset="0"/>
            </a:endParaRPr>
          </a:p>
          <a:p>
            <a:r>
              <a:rPr lang="en-US" b="1" i="1" dirty="0" smtClean="0">
                <a:latin typeface="Lucida Sans Unicode" panose="020B0602030504020204" pitchFamily="34" charset="0"/>
                <a:cs typeface="Lucida Sans Unicode" panose="020B0602030504020204" pitchFamily="34" charset="0"/>
              </a:rPr>
              <a:t>                           </a:t>
            </a:r>
            <a:endParaRPr lang="ru-RU" sz="2400" b="1" i="1" dirty="0">
              <a:latin typeface="Lucida Sans Unicode" panose="020B0602030504020204" pitchFamily="34" charset="0"/>
              <a:cs typeface="Lucida Sans Unicode" panose="020B0602030504020204" pitchFamily="34" charset="0"/>
            </a:endParaRPr>
          </a:p>
        </p:txBody>
      </p:sp>
      <p:pic>
        <p:nvPicPr>
          <p:cNvPr id="2050" name="Picture 2" descr="D:\~Profile\Desktop\like-button-2015-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102467"/>
            <a:ext cx="1789169" cy="7462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Profile\Desktop\h0fvargheeyaybm4oyy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003" y="260648"/>
            <a:ext cx="4963076" cy="1570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Profile\Desktop\like-button-2015-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341586"/>
            <a:ext cx="1789169" cy="74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93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accent1">
                    <a:lumMod val="75000"/>
                  </a:schemeClr>
                </a:solidFill>
                <a:latin typeface="Lucida Sans Unicode" panose="020B0602030504020204" pitchFamily="34" charset="0"/>
                <a:cs typeface="Lucida Sans Unicode" panose="020B0602030504020204" pitchFamily="34" charset="0"/>
              </a:rPr>
              <a:t>SEE YOU IN 2018!</a:t>
            </a:r>
            <a:endParaRPr lang="ru-RU" dirty="0">
              <a:solidFill>
                <a:schemeClr val="accent1">
                  <a:lumMod val="75000"/>
                </a:schemeClr>
              </a:solidFill>
            </a:endParaRPr>
          </a:p>
        </p:txBody>
      </p:sp>
      <p:pic>
        <p:nvPicPr>
          <p:cNvPr id="1026" name="Picture 2" descr="\\server\Design\WebSitesInfo\~Designs_Facebook\2018\COG2018 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59508"/>
            <a:ext cx="3888432" cy="16331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rver\Design\WebSitesInfo\~Designs_Facebook\2018\facebook COGC20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980" y="2132856"/>
            <a:ext cx="4032448" cy="1631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er\Design\WebSitesInfo\~Designs_Facebook\2018\POWER2018 FACEB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4149080"/>
            <a:ext cx="424847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4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0782772"/>
              </p:ext>
            </p:extLst>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782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080120"/>
          </a:xfrm>
        </p:spPr>
        <p:txBody>
          <a:bodyPr/>
          <a:lstStyle/>
          <a:p>
            <a:r>
              <a:rPr lang="en-US" b="1" dirty="0">
                <a:solidFill>
                  <a:schemeClr val="accent1">
                    <a:lumMod val="75000"/>
                  </a:schemeClr>
                </a:solidFill>
                <a:latin typeface="Lucida Sans Unicode" panose="020B0602030504020204" pitchFamily="34" charset="0"/>
                <a:cs typeface="Lucida Sans Unicode" panose="020B0602030504020204" pitchFamily="34" charset="0"/>
              </a:rPr>
              <a:t>Statistics</a:t>
            </a:r>
            <a:endParaRPr lang="ru-RU" b="1" dirty="0">
              <a:solidFill>
                <a:schemeClr val="accent1">
                  <a:lumMod val="75000"/>
                </a:schemeClr>
              </a:solidFill>
              <a:latin typeface="Lucida Sans Unicode" panose="020B0602030504020204" pitchFamily="34" charset="0"/>
              <a:cs typeface="Lucida Sans Unicode" panose="020B0602030504020204" pitchFamily="34" charset="0"/>
            </a:endParaRPr>
          </a:p>
        </p:txBody>
      </p:sp>
      <p:sp>
        <p:nvSpPr>
          <p:cNvPr id="3" name="Subtitle 2"/>
          <p:cNvSpPr>
            <a:spLocks noGrp="1"/>
          </p:cNvSpPr>
          <p:nvPr>
            <p:ph type="subTitle" idx="1"/>
          </p:nvPr>
        </p:nvSpPr>
        <p:spPr>
          <a:xfrm>
            <a:off x="611560" y="1700808"/>
            <a:ext cx="7920880" cy="3168352"/>
          </a:xfrm>
        </p:spPr>
        <p:txBody>
          <a:bodyPr>
            <a:normAutofit/>
          </a:bodyPr>
          <a:lstStyle/>
          <a:p>
            <a:pPr algn="l"/>
            <a:r>
              <a:rPr lang="en-US" sz="2000" i="1" dirty="0" smtClean="0">
                <a:solidFill>
                  <a:schemeClr val="tx1"/>
                </a:solidFill>
                <a:latin typeface="Lucida Sans Unicode" panose="020B0602030504020204" pitchFamily="34" charset="0"/>
                <a:cs typeface="Lucida Sans Unicode" panose="020B0602030504020204" pitchFamily="34" charset="0"/>
              </a:rPr>
              <a:t>Of the </a:t>
            </a:r>
            <a:r>
              <a:rPr lang="en-US" sz="2000" i="1" dirty="0" err="1" smtClean="0">
                <a:solidFill>
                  <a:schemeClr val="tx1"/>
                </a:solidFill>
                <a:latin typeface="Lucida Sans Unicode" panose="020B0602030504020204" pitchFamily="34" charset="0"/>
                <a:cs typeface="Lucida Sans Unicode" panose="020B0602030504020204" pitchFamily="34" charset="0"/>
              </a:rPr>
              <a:t>CaspianOil&amp;Gas</a:t>
            </a:r>
            <a:r>
              <a:rPr lang="en-US" sz="2000" i="1" dirty="0" smtClean="0">
                <a:solidFill>
                  <a:schemeClr val="tx1"/>
                </a:solidFill>
                <a:latin typeface="Lucida Sans Unicode" panose="020B0602030504020204" pitchFamily="34" charset="0"/>
                <a:cs typeface="Lucida Sans Unicode" panose="020B0602030504020204" pitchFamily="34" charset="0"/>
              </a:rPr>
              <a:t>, </a:t>
            </a:r>
            <a:r>
              <a:rPr lang="en-US" sz="2000" i="1" dirty="0" err="1" smtClean="0">
                <a:solidFill>
                  <a:schemeClr val="tx1"/>
                </a:solidFill>
                <a:latin typeface="Lucida Sans Unicode" panose="020B0602030504020204" pitchFamily="34" charset="0"/>
                <a:cs typeface="Lucida Sans Unicode" panose="020B0602030504020204" pitchFamily="34" charset="0"/>
              </a:rPr>
              <a:t>CaspianPower</a:t>
            </a:r>
            <a:r>
              <a:rPr lang="en-US" sz="2000" i="1" dirty="0" smtClean="0">
                <a:solidFill>
                  <a:schemeClr val="tx1"/>
                </a:solidFill>
                <a:latin typeface="Lucida Sans Unicode" panose="020B0602030504020204" pitchFamily="34" charset="0"/>
                <a:cs typeface="Lucida Sans Unicode" panose="020B0602030504020204" pitchFamily="34" charset="0"/>
              </a:rPr>
              <a:t> </a:t>
            </a:r>
            <a:r>
              <a:rPr lang="en-US" sz="2000" i="1" dirty="0" smtClean="0">
                <a:solidFill>
                  <a:schemeClr val="tx1"/>
                </a:solidFill>
                <a:latin typeface="Lucida Sans Unicode" panose="020B0602030504020204" pitchFamily="34" charset="0"/>
                <a:cs typeface="Lucida Sans Unicode" panose="020B0602030504020204" pitchFamily="34" charset="0"/>
              </a:rPr>
              <a:t>&amp; </a:t>
            </a:r>
            <a:r>
              <a:rPr lang="en-US" sz="2000" i="1" dirty="0" err="1" smtClean="0">
                <a:solidFill>
                  <a:schemeClr val="tx1"/>
                </a:solidFill>
                <a:latin typeface="Lucida Sans Unicode" panose="020B0602030504020204" pitchFamily="34" charset="0"/>
                <a:cs typeface="Lucida Sans Unicode" panose="020B0602030504020204" pitchFamily="34" charset="0"/>
              </a:rPr>
              <a:t>CaspianOil&amp;GasConference</a:t>
            </a:r>
            <a:r>
              <a:rPr lang="en-US" sz="2000" i="1" dirty="0" smtClean="0">
                <a:solidFill>
                  <a:schemeClr val="tx1"/>
                </a:solidFill>
                <a:latin typeface="Lucida Sans Unicode" panose="020B0602030504020204" pitchFamily="34" charset="0"/>
                <a:cs typeface="Lucida Sans Unicode" panose="020B0602030504020204" pitchFamily="34" charset="0"/>
              </a:rPr>
              <a:t> :</a:t>
            </a:r>
            <a:endParaRPr lang="en-US" sz="2000" i="1" dirty="0" smtClean="0">
              <a:solidFill>
                <a:schemeClr val="tx1"/>
              </a:solidFill>
              <a:latin typeface="Lucida Sans Unicode" panose="020B0602030504020204" pitchFamily="34" charset="0"/>
              <a:cs typeface="Lucida Sans Unicode" panose="020B0602030504020204" pitchFamily="34" charset="0"/>
            </a:endParaRPr>
          </a:p>
          <a:p>
            <a:pPr algn="l"/>
            <a:endParaRPr lang="en-US" sz="1600" dirty="0">
              <a:solidFill>
                <a:schemeClr val="tx1"/>
              </a:solidFill>
              <a:latin typeface="Lucida Sans Unicode" panose="020B0602030504020204" pitchFamily="34" charset="0"/>
              <a:cs typeface="Lucida Sans Unicode" panose="020B0602030504020204" pitchFamily="34" charset="0"/>
            </a:endParaRPr>
          </a:p>
          <a:p>
            <a:pPr algn="l"/>
            <a:r>
              <a:rPr lang="en-GB" sz="1600" b="1" dirty="0" smtClean="0">
                <a:solidFill>
                  <a:schemeClr val="tx1"/>
                </a:solidFill>
                <a:latin typeface="Lucida Sans Unicode" panose="020B0602030504020204" pitchFamily="34" charset="0"/>
                <a:cs typeface="Lucida Sans Unicode" panose="020B0602030504020204" pitchFamily="34" charset="0"/>
              </a:rPr>
              <a:t>222 articles were </a:t>
            </a:r>
            <a:r>
              <a:rPr lang="en-GB" sz="1600" b="1" dirty="0">
                <a:solidFill>
                  <a:schemeClr val="tx1"/>
                </a:solidFill>
                <a:latin typeface="Lucida Sans Unicode" panose="020B0602030504020204" pitchFamily="34" charset="0"/>
                <a:cs typeface="Lucida Sans Unicode" panose="020B0602030504020204" pitchFamily="34" charset="0"/>
              </a:rPr>
              <a:t>published </a:t>
            </a:r>
            <a:r>
              <a:rPr lang="en-GB" sz="1600" b="1" dirty="0" smtClean="0">
                <a:solidFill>
                  <a:schemeClr val="tx1"/>
                </a:solidFill>
                <a:latin typeface="Lucida Sans Unicode" panose="020B0602030504020204" pitchFamily="34" charset="0"/>
                <a:cs typeface="Lucida Sans Unicode" panose="020B0602030504020204" pitchFamily="34" charset="0"/>
              </a:rPr>
              <a:t>in 28 </a:t>
            </a:r>
            <a:r>
              <a:rPr lang="en-US" sz="1600" b="1" dirty="0" smtClean="0">
                <a:solidFill>
                  <a:schemeClr val="tx1"/>
                </a:solidFill>
                <a:latin typeface="Lucida Sans Unicode" panose="020B0602030504020204" pitchFamily="34" charset="0"/>
                <a:cs typeface="Lucida Sans Unicode" panose="020B0602030504020204" pitchFamily="34" charset="0"/>
              </a:rPr>
              <a:t>Newspapers and 10 Magazines</a:t>
            </a:r>
          </a:p>
          <a:p>
            <a:pPr algn="l"/>
            <a:endParaRPr lang="en-US" sz="1600" b="1" dirty="0">
              <a:solidFill>
                <a:schemeClr val="tx1"/>
              </a:solidFill>
              <a:latin typeface="Lucida Sans Unicode" panose="020B0602030504020204" pitchFamily="34" charset="0"/>
              <a:cs typeface="Lucida Sans Unicode" panose="020B0602030504020204" pitchFamily="34" charset="0"/>
            </a:endParaRPr>
          </a:p>
          <a:p>
            <a:pPr algn="l"/>
            <a:r>
              <a:rPr lang="en-US" sz="1600" b="1" dirty="0" smtClean="0">
                <a:solidFill>
                  <a:schemeClr val="tx1"/>
                </a:solidFill>
                <a:latin typeface="Lucida Sans Unicode" panose="020B0602030504020204" pitchFamily="34" charset="0"/>
                <a:cs typeface="Lucida Sans Unicode" panose="020B0602030504020204" pitchFamily="34" charset="0"/>
              </a:rPr>
              <a:t>2125 news </a:t>
            </a:r>
            <a:r>
              <a:rPr lang="en-US" sz="1600" b="1" dirty="0">
                <a:solidFill>
                  <a:schemeClr val="tx1"/>
                </a:solidFill>
                <a:latin typeface="Lucida Sans Unicode" panose="020B0602030504020204" pitchFamily="34" charset="0"/>
                <a:cs typeface="Lucida Sans Unicode" panose="020B0602030504020204" pitchFamily="34" charset="0"/>
              </a:rPr>
              <a:t>were published </a:t>
            </a:r>
            <a:r>
              <a:rPr lang="en-US" sz="1600" b="1" dirty="0" smtClean="0">
                <a:solidFill>
                  <a:schemeClr val="tx1"/>
                </a:solidFill>
                <a:latin typeface="Lucida Sans Unicode" panose="020B0602030504020204" pitchFamily="34" charset="0"/>
                <a:cs typeface="Lucida Sans Unicode" panose="020B0602030504020204" pitchFamily="34" charset="0"/>
              </a:rPr>
              <a:t>in 154 Internet Portals</a:t>
            </a:r>
          </a:p>
          <a:p>
            <a:pPr algn="l"/>
            <a:endParaRPr lang="en-US" sz="1600" b="1" dirty="0">
              <a:solidFill>
                <a:schemeClr val="tx1"/>
              </a:solidFill>
              <a:latin typeface="Lucida Sans Unicode" panose="020B0602030504020204" pitchFamily="34" charset="0"/>
              <a:cs typeface="Lucida Sans Unicode" panose="020B0602030504020204" pitchFamily="34" charset="0"/>
            </a:endParaRPr>
          </a:p>
          <a:p>
            <a:pPr algn="l"/>
            <a:r>
              <a:rPr lang="en-US" sz="1600" b="1" dirty="0" smtClean="0">
                <a:solidFill>
                  <a:schemeClr val="tx1"/>
                </a:solidFill>
                <a:latin typeface="Lucida Sans Unicode" panose="020B0602030504020204" pitchFamily="34" charset="0"/>
                <a:cs typeface="Lucida Sans Unicode" panose="020B0602030504020204" pitchFamily="34" charset="0"/>
              </a:rPr>
              <a:t>8 TV channels showed the video about the exhibitions 59 times  in daily news</a:t>
            </a:r>
          </a:p>
          <a:p>
            <a:pPr algn="l"/>
            <a:endParaRPr lang="en-US" sz="1600" b="1" dirty="0" smtClean="0">
              <a:solidFill>
                <a:schemeClr val="tx1"/>
              </a:solidFill>
              <a:latin typeface="Lucida Sans Unicode" panose="020B0602030504020204" pitchFamily="34" charset="0"/>
              <a:cs typeface="Lucida Sans Unicode" panose="020B0602030504020204" pitchFamily="34" charset="0"/>
            </a:endParaRPr>
          </a:p>
          <a:p>
            <a:pPr algn="l"/>
            <a:r>
              <a:rPr lang="en-US" sz="1600" b="1" dirty="0" smtClean="0">
                <a:solidFill>
                  <a:schemeClr val="tx1"/>
                </a:solidFill>
                <a:latin typeface="Lucida Sans Unicode" panose="020B0602030504020204" pitchFamily="34" charset="0"/>
                <a:cs typeface="Lucida Sans Unicode" panose="020B0602030504020204" pitchFamily="34" charset="0"/>
              </a:rPr>
              <a:t>6 Radio channels  voiced advertising 36 times</a:t>
            </a:r>
            <a:endParaRPr lang="ru-RU" sz="1600" b="1" dirty="0">
              <a:solidFill>
                <a:schemeClr val="tx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22938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804348" cy="548640"/>
          </a:xfrm>
        </p:spPr>
        <p:txBody>
          <a:bodyPr>
            <a:normAutofit fontScale="90000"/>
          </a:bodyPr>
          <a:lstStyle/>
          <a:p>
            <a:r>
              <a:rPr lang="en-US" b="1" dirty="0">
                <a:solidFill>
                  <a:schemeClr val="accent1">
                    <a:lumMod val="75000"/>
                  </a:schemeClr>
                </a:solidFill>
                <a:latin typeface="Lucida Sans Unicode" panose="020B0602030504020204" pitchFamily="34" charset="0"/>
                <a:cs typeface="Lucida Sans Unicode" panose="020B0602030504020204" pitchFamily="34" charset="0"/>
              </a:rPr>
              <a:t>Press Conference</a:t>
            </a:r>
            <a:endParaRPr lang="ru-RU" b="1" dirty="0">
              <a:solidFill>
                <a:schemeClr val="accent1">
                  <a:lumMod val="75000"/>
                </a:schemeClr>
              </a:solidFill>
            </a:endParaRPr>
          </a:p>
        </p:txBody>
      </p:sp>
      <p:sp>
        <p:nvSpPr>
          <p:cNvPr id="4" name="Content Placeholder 3"/>
          <p:cNvSpPr>
            <a:spLocks noGrp="1"/>
          </p:cNvSpPr>
          <p:nvPr>
            <p:ph sz="half" idx="2"/>
          </p:nvPr>
        </p:nvSpPr>
        <p:spPr>
          <a:xfrm>
            <a:off x="395536" y="908720"/>
            <a:ext cx="4101852" cy="5256584"/>
          </a:xfrm>
        </p:spPr>
        <p:txBody>
          <a:bodyPr>
            <a:normAutofit lnSpcReduction="10000"/>
          </a:bodyPr>
          <a:lstStyle/>
          <a:p>
            <a:pPr marL="0" indent="0" algn="just">
              <a:buNone/>
            </a:pPr>
            <a:r>
              <a:rPr lang="en-US" sz="1500" dirty="0">
                <a:latin typeface="Lucida Sans Unicode" panose="020B0602030504020204" pitchFamily="34" charset="0"/>
                <a:cs typeface="Lucida Sans Unicode" panose="020B0602030504020204" pitchFamily="34" charset="0"/>
              </a:rPr>
              <a:t>The press conference dedicated to the opening of the 24th International Exhibition and Conference Caspian Oil &amp; Gas 2017 and 7th Caspian International Power and Alternative Energy, Caspian Power 2017 Exhibition were held on 30 May at 12:00 a.m. at the Press Center of Trend News Company</a:t>
            </a:r>
            <a:r>
              <a:rPr lang="en-US" sz="1500" dirty="0" smtClean="0">
                <a:latin typeface="Lucida Sans Unicode" panose="020B0602030504020204" pitchFamily="34" charset="0"/>
                <a:cs typeface="Lucida Sans Unicode" panose="020B0602030504020204" pitchFamily="34" charset="0"/>
              </a:rPr>
              <a:t>.</a:t>
            </a:r>
            <a:endParaRPr lang="en-US" sz="1500" dirty="0">
              <a:latin typeface="Lucida Sans Unicode" panose="020B0602030504020204" pitchFamily="34" charset="0"/>
              <a:cs typeface="Lucida Sans Unicode" panose="020B0602030504020204" pitchFamily="34" charset="0"/>
            </a:endParaRPr>
          </a:p>
          <a:p>
            <a:pPr marL="0" indent="0" algn="just">
              <a:buNone/>
            </a:pPr>
            <a:r>
              <a:rPr lang="en-US" sz="1500" dirty="0">
                <a:latin typeface="Lucida Sans Unicode" panose="020B0602030504020204" pitchFamily="34" charset="0"/>
                <a:cs typeface="Lucida Sans Unicode" panose="020B0602030504020204" pitchFamily="34" charset="0"/>
              </a:rPr>
              <a:t>The press conference was attended by Mr. Edward Strachan, Regional Director of ITE Group, Mr. </a:t>
            </a:r>
            <a:r>
              <a:rPr lang="en-US" sz="1500" dirty="0" err="1">
                <a:latin typeface="Lucida Sans Unicode" panose="020B0602030504020204" pitchFamily="34" charset="0"/>
                <a:cs typeface="Lucida Sans Unicode" panose="020B0602030504020204" pitchFamily="34" charset="0"/>
              </a:rPr>
              <a:t>Tofig</a:t>
            </a:r>
            <a:r>
              <a:rPr lang="en-US" sz="1500" dirty="0">
                <a:latin typeface="Lucida Sans Unicode" panose="020B0602030504020204" pitchFamily="34" charset="0"/>
                <a:cs typeface="Lucida Sans Unicode" panose="020B0602030504020204" pitchFamily="34" charset="0"/>
              </a:rPr>
              <a:t> </a:t>
            </a:r>
            <a:r>
              <a:rPr lang="en-US" sz="1500" dirty="0" err="1">
                <a:latin typeface="Lucida Sans Unicode" panose="020B0602030504020204" pitchFamily="34" charset="0"/>
                <a:cs typeface="Lucida Sans Unicode" panose="020B0602030504020204" pitchFamily="34" charset="0"/>
              </a:rPr>
              <a:t>Karimov</a:t>
            </a:r>
            <a:r>
              <a:rPr lang="en-US" sz="1500" dirty="0">
                <a:latin typeface="Lucida Sans Unicode" panose="020B0602030504020204" pitchFamily="34" charset="0"/>
                <a:cs typeface="Lucida Sans Unicode" panose="020B0602030504020204" pitchFamily="34" charset="0"/>
              </a:rPr>
              <a:t>, Manager of Caspian Oil &amp; Gas Exhibition and Mrs. </a:t>
            </a:r>
            <a:r>
              <a:rPr lang="en-US" sz="1500" dirty="0" err="1">
                <a:latin typeface="Lucida Sans Unicode" panose="020B0602030504020204" pitchFamily="34" charset="0"/>
                <a:cs typeface="Lucida Sans Unicode" panose="020B0602030504020204" pitchFamily="34" charset="0"/>
              </a:rPr>
              <a:t>Aynura</a:t>
            </a:r>
            <a:r>
              <a:rPr lang="en-US" sz="1500" dirty="0">
                <a:latin typeface="Lucida Sans Unicode" panose="020B0602030504020204" pitchFamily="34" charset="0"/>
                <a:cs typeface="Lucida Sans Unicode" panose="020B0602030504020204" pitchFamily="34" charset="0"/>
              </a:rPr>
              <a:t> </a:t>
            </a:r>
            <a:r>
              <a:rPr lang="en-US" sz="1500" dirty="0" err="1">
                <a:latin typeface="Lucida Sans Unicode" panose="020B0602030504020204" pitchFamily="34" charset="0"/>
                <a:cs typeface="Lucida Sans Unicode" panose="020B0602030504020204" pitchFamily="34" charset="0"/>
              </a:rPr>
              <a:t>Nazarli</a:t>
            </a:r>
            <a:r>
              <a:rPr lang="en-US" sz="1500" dirty="0">
                <a:latin typeface="Lucida Sans Unicode" panose="020B0602030504020204" pitchFamily="34" charset="0"/>
                <a:cs typeface="Lucida Sans Unicode" panose="020B0602030504020204" pitchFamily="34" charset="0"/>
              </a:rPr>
              <a:t>, Manager of Caspian Oil &amp; Gas Conference</a:t>
            </a:r>
            <a:r>
              <a:rPr lang="en-US" sz="1500" dirty="0" smtClean="0">
                <a:latin typeface="Lucida Sans Unicode" panose="020B0602030504020204" pitchFamily="34" charset="0"/>
                <a:cs typeface="Lucida Sans Unicode" panose="020B0602030504020204" pitchFamily="34" charset="0"/>
              </a:rPr>
              <a:t>.</a:t>
            </a:r>
            <a:endParaRPr lang="en-US" sz="1500" dirty="0">
              <a:latin typeface="Lucida Sans Unicode" panose="020B0602030504020204" pitchFamily="34" charset="0"/>
              <a:cs typeface="Lucida Sans Unicode" panose="020B0602030504020204" pitchFamily="34" charset="0"/>
            </a:endParaRPr>
          </a:p>
          <a:p>
            <a:pPr marL="0" indent="0" algn="just">
              <a:buNone/>
            </a:pPr>
            <a:r>
              <a:rPr lang="en-US" sz="1500" dirty="0">
                <a:latin typeface="Lucida Sans Unicode" panose="020B0602030504020204" pitchFamily="34" charset="0"/>
                <a:cs typeface="Lucida Sans Unicode" panose="020B0602030504020204" pitchFamily="34" charset="0"/>
              </a:rPr>
              <a:t>43 media representatives attended the press-conference from </a:t>
            </a:r>
            <a:r>
              <a:rPr lang="en-US" sz="1500" dirty="0" err="1">
                <a:latin typeface="Lucida Sans Unicode" panose="020B0602030504020204" pitchFamily="34" charset="0"/>
                <a:cs typeface="Lucida Sans Unicode" panose="020B0602030504020204" pitchFamily="34" charset="0"/>
              </a:rPr>
              <a:t>AzTV</a:t>
            </a:r>
            <a:r>
              <a:rPr lang="en-US" sz="1500" dirty="0">
                <a:latin typeface="Lucida Sans Unicode" panose="020B0602030504020204" pitchFamily="34" charset="0"/>
                <a:cs typeface="Lucida Sans Unicode" panose="020B0602030504020204" pitchFamily="34" charset="0"/>
              </a:rPr>
              <a:t>, APA, </a:t>
            </a:r>
            <a:r>
              <a:rPr lang="en-US" sz="1500" dirty="0" err="1">
                <a:latin typeface="Lucida Sans Unicode" panose="020B0602030504020204" pitchFamily="34" charset="0"/>
                <a:cs typeface="Lucida Sans Unicode" panose="020B0602030504020204" pitchFamily="34" charset="0"/>
              </a:rPr>
              <a:t>AzerTag</a:t>
            </a:r>
            <a:r>
              <a:rPr lang="en-US" sz="1500" dirty="0">
                <a:latin typeface="Lucida Sans Unicode" panose="020B0602030504020204" pitchFamily="34" charset="0"/>
                <a:cs typeface="Lucida Sans Unicode" panose="020B0602030504020204" pitchFamily="34" charset="0"/>
              </a:rPr>
              <a:t>, CBC, </a:t>
            </a:r>
            <a:r>
              <a:rPr lang="en-US" sz="1500" dirty="0" err="1">
                <a:latin typeface="Lucida Sans Unicode" panose="020B0602030504020204" pitchFamily="34" charset="0"/>
                <a:cs typeface="Lucida Sans Unicode" panose="020B0602030504020204" pitchFamily="34" charset="0"/>
              </a:rPr>
              <a:t>Lider</a:t>
            </a:r>
            <a:r>
              <a:rPr lang="en-US" sz="1500" dirty="0">
                <a:latin typeface="Lucida Sans Unicode" panose="020B0602030504020204" pitchFamily="34" charset="0"/>
                <a:cs typeface="Lucida Sans Unicode" panose="020B0602030504020204" pitchFamily="34" charset="0"/>
              </a:rPr>
              <a:t> TV, </a:t>
            </a:r>
            <a:r>
              <a:rPr lang="en-US" sz="1500" dirty="0" err="1">
                <a:latin typeface="Lucida Sans Unicode" panose="020B0602030504020204" pitchFamily="34" charset="0"/>
                <a:cs typeface="Lucida Sans Unicode" panose="020B0602030504020204" pitchFamily="34" charset="0"/>
              </a:rPr>
              <a:t>Salamnews</a:t>
            </a:r>
            <a:r>
              <a:rPr lang="en-US" sz="1500" dirty="0">
                <a:latin typeface="Lucida Sans Unicode" panose="020B0602030504020204" pitchFamily="34" charset="0"/>
                <a:cs typeface="Lucida Sans Unicode" panose="020B0602030504020204" pitchFamily="34" charset="0"/>
              </a:rPr>
              <a:t>, </a:t>
            </a:r>
            <a:r>
              <a:rPr lang="en-US" sz="1500" dirty="0" err="1">
                <a:latin typeface="Lucida Sans Unicode" panose="020B0602030504020204" pitchFamily="34" charset="0"/>
                <a:cs typeface="Lucida Sans Unicode" panose="020B0602030504020204" pitchFamily="34" charset="0"/>
              </a:rPr>
              <a:t>Xezer</a:t>
            </a:r>
            <a:r>
              <a:rPr lang="en-US" sz="1500" dirty="0">
                <a:latin typeface="Lucida Sans Unicode" panose="020B0602030504020204" pitchFamily="34" charset="0"/>
                <a:cs typeface="Lucida Sans Unicode" panose="020B0602030504020204" pitchFamily="34" charset="0"/>
              </a:rPr>
              <a:t> TV, Trend and other news agencies. During the press conference, journalists were informed of the exhibitors and statistics of the exhibitions, the program of the traditional Caspian Oil and Gas conference and sponsors.</a:t>
            </a:r>
          </a:p>
          <a:p>
            <a:pPr marL="0" indent="0" algn="just">
              <a:buNone/>
            </a:pPr>
            <a:endParaRPr lang="en-US" sz="1500" dirty="0">
              <a:latin typeface="Lucida Sans Unicode" panose="020B0602030504020204" pitchFamily="34" charset="0"/>
              <a:cs typeface="Lucida Sans Unicode" panose="020B0602030504020204" pitchFamily="34" charset="0"/>
            </a:endParaRPr>
          </a:p>
          <a:p>
            <a:pPr marL="0" indent="0" algn="just">
              <a:buNone/>
            </a:pPr>
            <a:endParaRPr lang="en-US" sz="1500" b="0" dirty="0" smtClean="0">
              <a:latin typeface="Lucida Sans Unicode" panose="020B0602030504020204" pitchFamily="34" charset="0"/>
              <a:cs typeface="Lucida Sans Unicode" panose="020B0602030504020204" pitchFamily="34" charset="0"/>
            </a:endParaRPr>
          </a:p>
        </p:txBody>
      </p:sp>
      <p:pic>
        <p:nvPicPr>
          <p:cNvPr id="3" name="Picture 2" descr="\\server\Multimedia\Photos\2017\COG2017\Press-conference\SELECTED\_DSC69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980728"/>
            <a:ext cx="4104456" cy="27307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erver\Multimedia\Photos\2017\COG2017\Press-conference\SELECTED\_DSC7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837133"/>
            <a:ext cx="4104456" cy="273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65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lstStyle/>
          <a:p>
            <a:r>
              <a:rPr lang="en-US" sz="4000" b="1" dirty="0" smtClean="0">
                <a:solidFill>
                  <a:schemeClr val="accent1">
                    <a:lumMod val="75000"/>
                  </a:schemeClr>
                </a:solidFill>
                <a:latin typeface="Lucida Sans Unicode" panose="020B0602030504020204" pitchFamily="34" charset="0"/>
                <a:cs typeface="Lucida Sans Unicode" panose="020B0602030504020204" pitchFamily="34" charset="0"/>
              </a:rPr>
              <a:t>Opening Ceremony</a:t>
            </a:r>
            <a:endParaRPr lang="ru-RU" sz="4000" b="1" dirty="0">
              <a:solidFill>
                <a:schemeClr val="accent1">
                  <a:lumMod val="75000"/>
                </a:schemeClr>
              </a:solidFill>
              <a:latin typeface="Lucida Sans Unicode" panose="020B0602030504020204" pitchFamily="34" charset="0"/>
              <a:cs typeface="Lucida Sans Unicode" panose="020B0602030504020204" pitchFamily="34" charset="0"/>
            </a:endParaRPr>
          </a:p>
        </p:txBody>
      </p:sp>
      <p:sp>
        <p:nvSpPr>
          <p:cNvPr id="3" name="Rectangle 2"/>
          <p:cNvSpPr/>
          <p:nvPr/>
        </p:nvSpPr>
        <p:spPr>
          <a:xfrm>
            <a:off x="467544" y="1268760"/>
            <a:ext cx="3456384" cy="1600438"/>
          </a:xfrm>
          <a:prstGeom prst="rect">
            <a:avLst/>
          </a:prstGeom>
        </p:spPr>
        <p:txBody>
          <a:bodyPr wrap="square">
            <a:spAutoFit/>
          </a:bodyPr>
          <a:lstStyle/>
          <a:p>
            <a:pPr algn="just"/>
            <a:r>
              <a:rPr lang="en-US" sz="1400" dirty="0" smtClean="0">
                <a:latin typeface="Lucida Sans Unicode" panose="020B0602030504020204" pitchFamily="34" charset="0"/>
                <a:cs typeface="Lucida Sans Unicode" panose="020B0602030504020204" pitchFamily="34" charset="0"/>
              </a:rPr>
              <a:t>Opening </a:t>
            </a:r>
            <a:r>
              <a:rPr lang="en-US" sz="1400" dirty="0">
                <a:latin typeface="Lucida Sans Unicode" panose="020B0602030504020204" pitchFamily="34" charset="0"/>
                <a:cs typeface="Lucida Sans Unicode" panose="020B0602030504020204" pitchFamily="34" charset="0"/>
              </a:rPr>
              <a:t>Ceremony dedicated to the</a:t>
            </a:r>
            <a:r>
              <a:rPr lang="en-US" sz="1400" b="1" dirty="0">
                <a:latin typeface="Lucida Sans Unicode" panose="020B0602030504020204" pitchFamily="34" charset="0"/>
                <a:cs typeface="Lucida Sans Unicode" panose="020B0602030504020204" pitchFamily="34" charset="0"/>
              </a:rPr>
              <a:t> </a:t>
            </a:r>
            <a:r>
              <a:rPr lang="en-US" sz="1400" dirty="0" smtClean="0">
                <a:latin typeface="Lucida Sans Unicode" panose="020B0602030504020204" pitchFamily="34" charset="0"/>
                <a:cs typeface="Lucida Sans Unicode" panose="020B0602030504020204" pitchFamily="34" charset="0"/>
              </a:rPr>
              <a:t>24th </a:t>
            </a:r>
            <a:r>
              <a:rPr lang="en-US" sz="1400" dirty="0">
                <a:latin typeface="Lucida Sans Unicode" panose="020B0602030504020204" pitchFamily="34" charset="0"/>
                <a:cs typeface="Lucida Sans Unicode" panose="020B0602030504020204" pitchFamily="34" charset="0"/>
              </a:rPr>
              <a:t>International Caspian Oil&amp;Gas Exhibition and Conference and </a:t>
            </a:r>
            <a:r>
              <a:rPr lang="en-US" sz="1400" dirty="0" smtClean="0">
                <a:latin typeface="Lucida Sans Unicode" panose="020B0602030504020204" pitchFamily="34" charset="0"/>
                <a:cs typeface="Lucida Sans Unicode" panose="020B0602030504020204" pitchFamily="34" charset="0"/>
              </a:rPr>
              <a:t>7th </a:t>
            </a:r>
            <a:r>
              <a:rPr lang="en-US" sz="1400" dirty="0">
                <a:latin typeface="Lucida Sans Unicode" panose="020B0602030504020204" pitchFamily="34" charset="0"/>
                <a:cs typeface="Lucida Sans Unicode" panose="020B0602030504020204" pitchFamily="34" charset="0"/>
              </a:rPr>
              <a:t>Caspian International Power and Alternative Energy Exhibition was held on </a:t>
            </a:r>
            <a:r>
              <a:rPr lang="en-US" sz="1400" dirty="0" smtClean="0">
                <a:latin typeface="Lucida Sans Unicode" panose="020B0602030504020204" pitchFamily="34" charset="0"/>
                <a:cs typeface="Lucida Sans Unicode" panose="020B0602030504020204" pitchFamily="34" charset="0"/>
              </a:rPr>
              <a:t>May 31</a:t>
            </a:r>
            <a:r>
              <a:rPr lang="en-US" sz="1400" baseline="30000" dirty="0" smtClean="0">
                <a:latin typeface="Lucida Sans Unicode" panose="020B0602030504020204" pitchFamily="34" charset="0"/>
                <a:cs typeface="Lucida Sans Unicode" panose="020B0602030504020204" pitchFamily="34" charset="0"/>
              </a:rPr>
              <a:t>st</a:t>
            </a:r>
            <a:r>
              <a:rPr lang="en-US" sz="1400" dirty="0" smtClean="0">
                <a:latin typeface="Lucida Sans Unicode" panose="020B0602030504020204" pitchFamily="34" charset="0"/>
                <a:cs typeface="Lucida Sans Unicode" panose="020B0602030504020204" pitchFamily="34" charset="0"/>
              </a:rPr>
              <a:t> </a:t>
            </a:r>
            <a:r>
              <a:rPr lang="en-US" sz="1400" dirty="0">
                <a:latin typeface="Lucida Sans Unicode" panose="020B0602030504020204" pitchFamily="34" charset="0"/>
                <a:cs typeface="Lucida Sans Unicode" panose="020B0602030504020204" pitchFamily="34" charset="0"/>
              </a:rPr>
              <a:t>at </a:t>
            </a:r>
            <a:r>
              <a:rPr lang="en-US" sz="1400" dirty="0" smtClean="0">
                <a:latin typeface="Lucida Sans Unicode" panose="020B0602030504020204" pitchFamily="34" charset="0"/>
                <a:cs typeface="Lucida Sans Unicode" panose="020B0602030504020204" pitchFamily="34" charset="0"/>
              </a:rPr>
              <a:t>09:30 at </a:t>
            </a:r>
            <a:r>
              <a:rPr lang="en-US" sz="1400" dirty="0">
                <a:latin typeface="Lucida Sans Unicode" panose="020B0602030504020204" pitchFamily="34" charset="0"/>
                <a:cs typeface="Lucida Sans Unicode" panose="020B0602030504020204" pitchFamily="34" charset="0"/>
              </a:rPr>
              <a:t>Baku Expo Center.</a:t>
            </a:r>
            <a:endParaRPr lang="ru-RU" sz="1400" dirty="0">
              <a:latin typeface="Lucida Sans Unicode" panose="020B0602030504020204" pitchFamily="34" charset="0"/>
              <a:cs typeface="Lucida Sans Unicode" panose="020B0602030504020204" pitchFamily="34" charset="0"/>
            </a:endParaRPr>
          </a:p>
        </p:txBody>
      </p:sp>
      <p:pic>
        <p:nvPicPr>
          <p:cNvPr id="1026" name="Picture 2" descr="\\server\Multimedia\Photos\2017\COG2017\President\DSC_77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3" y="933200"/>
            <a:ext cx="4028988" cy="26817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rver\Multimedia\Photos\2017\COG2017\President\DSC_77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645024"/>
            <a:ext cx="4032448" cy="26817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er\Multimedia\Photos\2017\COG2017\President\DSC_77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3" y="3645024"/>
            <a:ext cx="4028989" cy="268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98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rver\Multimedia\Photos\2017\COG2017\President\DSC_76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318" y="332656"/>
            <a:ext cx="4176466" cy="27798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erver\Multimedia\Photos\2017\COG2017\President\DSC_76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579" y="332657"/>
            <a:ext cx="4176464" cy="27798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rver\Multimedia\Photos\2017\COG2017\President\DSC_78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318" y="3429001"/>
            <a:ext cx="4207203" cy="28003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erver\Multimedia\Photos\2017\COG2017\President\DSC_80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4579" y="3429001"/>
            <a:ext cx="4212993" cy="280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8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erver\Multimedia\Photos\2017\COG2017\COG2017_for participants\FNK_72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420785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er\Multimedia\Photos\2017\COG2017\COG2017_for participants\FNK_7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32656"/>
            <a:ext cx="420785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erver\Multimedia\Photos\2017\COG2017\COG2017_for participants\FNK_95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429000"/>
            <a:ext cx="4176464" cy="27873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rver\Multimedia\Photos\2017\COG2017\COG2017_for participants\FNK_72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432854"/>
            <a:ext cx="420785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5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rver\Multimedia\Photos\2017\COGC2017_updated\Album_COGC2017\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7706"/>
            <a:ext cx="4248472" cy="28265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erver\Multimedia\Photos\2017\COGC2017_updated\Album_COGC2017\14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18457"/>
            <a:ext cx="4248472" cy="28265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rver\Multimedia\Photos\2017\COGC2017_updated\Album_COGC201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645024"/>
            <a:ext cx="4225754" cy="281148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erver\Multimedia\Photos\2017\COGC2017_updated\Album_COGC2017\23_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645024"/>
            <a:ext cx="4225754" cy="281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1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Lucida Sans Unicode" panose="020B0602030504020204" pitchFamily="34" charset="0"/>
                <a:cs typeface="Lucida Sans Unicode" panose="020B0602030504020204" pitchFamily="34" charset="0"/>
              </a:rPr>
              <a:t>Media Monitoring</a:t>
            </a:r>
            <a:endParaRPr lang="ru-RU" b="1" dirty="0">
              <a:solidFill>
                <a:schemeClr val="accent1">
                  <a:lumMod val="75000"/>
                </a:schemeClr>
              </a:solidFill>
              <a:latin typeface="Lucida Sans Unicode" panose="020B0602030504020204" pitchFamily="34" charset="0"/>
              <a:cs typeface="Lucida Sans Unicode" panose="020B0602030504020204" pitchFamily="34" charset="0"/>
            </a:endParaRPr>
          </a:p>
        </p:txBody>
      </p:sp>
      <p:pic>
        <p:nvPicPr>
          <p:cNvPr id="3074" name="Picture 2" descr="D:\~Profile\Desktop\General\PhotosPR-report\shutterstock_1161016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556792"/>
            <a:ext cx="4680520" cy="441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0153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1000</TotalTime>
  <Words>609</Words>
  <Application>Microsoft Office PowerPoint</Application>
  <PresentationFormat>On-screen Show (4:3)</PresentationFormat>
  <Paragraphs>318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Тема Office</vt:lpstr>
      <vt:lpstr>  PR-report   24th International Caspian Oil &amp; Gas Exhibition 24th International Caspian Oil &amp; Gas Conference 7th Caspian International Power and Alternative Energy Exhibition</vt:lpstr>
      <vt:lpstr>PowerPoint Presentation</vt:lpstr>
      <vt:lpstr>Statistics</vt:lpstr>
      <vt:lpstr>Press Conference</vt:lpstr>
      <vt:lpstr>Opening Ceremony</vt:lpstr>
      <vt:lpstr>PowerPoint Presentation</vt:lpstr>
      <vt:lpstr>PowerPoint Presentation</vt:lpstr>
      <vt:lpstr>PowerPoint Presentation</vt:lpstr>
      <vt:lpstr>Media Monitoring</vt:lpstr>
      <vt:lpstr>Newspapers</vt:lpstr>
      <vt:lpstr>Magazines</vt:lpstr>
      <vt:lpstr>TV monitoring </vt:lpstr>
      <vt:lpstr>Radio monitoring </vt:lpstr>
      <vt:lpstr>PowerPoint Presentation</vt:lpstr>
      <vt:lpstr>PowerPoint Presentation</vt:lpstr>
      <vt:lpstr>SEE YOU IN 2018!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PR-report   24th International Caspian Oil &amp; Gas Exhibition 24th International Caspian Oil &amp; Gas Conference 7th Caspian International Power and Alternative Energy Exhibition</dc:title>
  <dc:creator>Shovkat Hasanova</dc:creator>
  <cp:lastModifiedBy>Shovkat Hasanova</cp:lastModifiedBy>
  <cp:revision>29</cp:revision>
  <dcterms:created xsi:type="dcterms:W3CDTF">2017-06-30T09:45:29Z</dcterms:created>
  <dcterms:modified xsi:type="dcterms:W3CDTF">2018-02-05T05:42:08Z</dcterms:modified>
</cp:coreProperties>
</file>